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55" r:id="rId5"/>
  </p:sldMasterIdLst>
  <p:notesMasterIdLst>
    <p:notesMasterId r:id="rId19"/>
  </p:notesMasterIdLst>
  <p:handoutMasterIdLst>
    <p:handoutMasterId r:id="rId20"/>
  </p:handoutMasterIdLst>
  <p:sldIdLst>
    <p:sldId id="366" r:id="rId6"/>
    <p:sldId id="420" r:id="rId7"/>
    <p:sldId id="428" r:id="rId8"/>
    <p:sldId id="429" r:id="rId9"/>
    <p:sldId id="432" r:id="rId10"/>
    <p:sldId id="431" r:id="rId11"/>
    <p:sldId id="423" r:id="rId12"/>
    <p:sldId id="436" r:id="rId13"/>
    <p:sldId id="433" r:id="rId14"/>
    <p:sldId id="438" r:id="rId15"/>
    <p:sldId id="434" r:id="rId16"/>
    <p:sldId id="435" r:id="rId17"/>
    <p:sldId id="4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resentation Here" id="{341D63BC-9E0F-324A-A27D-F8AF8415C979}">
          <p14:sldIdLst>
            <p14:sldId id="366"/>
            <p14:sldId id="420"/>
            <p14:sldId id="428"/>
            <p14:sldId id="429"/>
            <p14:sldId id="432"/>
            <p14:sldId id="431"/>
            <p14:sldId id="423"/>
            <p14:sldId id="436"/>
            <p14:sldId id="433"/>
            <p14:sldId id="438"/>
            <p14:sldId id="434"/>
            <p14:sldId id="435"/>
            <p14:sldId id="437"/>
          </p14:sldIdLst>
        </p14:section>
      </p14:sectionLst>
    </p:ext>
    <p:ext uri="{EFAFB233-063F-42B5-8137-9DF3F51BA10A}">
      <p15:sldGuideLst xmlns:p15="http://schemas.microsoft.com/office/powerpoint/2012/main">
        <p15:guide id="3" userDrawn="1">
          <p15:clr>
            <a:srgbClr val="A4A3A4"/>
          </p15:clr>
        </p15:guide>
        <p15:guide id="6" pos="7680" userDrawn="1">
          <p15:clr>
            <a:srgbClr val="A4A3A4"/>
          </p15:clr>
        </p15:guide>
        <p15:guide id="7" orient="horz"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13A"/>
    <a:srgbClr val="45484E"/>
    <a:srgbClr val="2B303A"/>
    <a:srgbClr val="979797"/>
    <a:srgbClr val="612638"/>
    <a:srgbClr val="FF5959"/>
    <a:srgbClr val="CD6C54"/>
    <a:srgbClr val="FF6C54"/>
    <a:srgbClr val="25BA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60"/>
  </p:normalViewPr>
  <p:slideViewPr>
    <p:cSldViewPr snapToGrid="0">
      <p:cViewPr varScale="1">
        <p:scale>
          <a:sx n="104" d="100"/>
          <a:sy n="104" d="100"/>
        </p:scale>
        <p:origin x="792" y="108"/>
      </p:cViewPr>
      <p:guideLst>
        <p:guide/>
        <p:guide pos="7680"/>
        <p:guide orient="horz"/>
      </p:guideLst>
    </p:cSldViewPr>
  </p:slideViewPr>
  <p:notesTextViewPr>
    <p:cViewPr>
      <p:scale>
        <a:sx n="1" d="1"/>
        <a:sy n="1" d="1"/>
      </p:scale>
      <p:origin x="0" y="0"/>
    </p:cViewPr>
  </p:notesTextViewPr>
  <p:notesViewPr>
    <p:cSldViewPr snapToGrid="0">
      <p:cViewPr>
        <p:scale>
          <a:sx n="1" d="2"/>
          <a:sy n="1" d="2"/>
        </p:scale>
        <p:origin x="3480" y="60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bell, Andy" userId="59f84937-1e9e-4dda-b822-710722051807" providerId="ADAL" clId="{9C0D87D1-95A1-42D4-B6CF-7C9255EB1E07}"/>
    <pc:docChg chg="custSel modSld">
      <pc:chgData name="Campbell, Andy" userId="59f84937-1e9e-4dda-b822-710722051807" providerId="ADAL" clId="{9C0D87D1-95A1-42D4-B6CF-7C9255EB1E07}" dt="2024-01-08T13:32:02.963" v="119" actId="20577"/>
      <pc:docMkLst>
        <pc:docMk/>
      </pc:docMkLst>
      <pc:sldChg chg="modSp mod">
        <pc:chgData name="Campbell, Andy" userId="59f84937-1e9e-4dda-b822-710722051807" providerId="ADAL" clId="{9C0D87D1-95A1-42D4-B6CF-7C9255EB1E07}" dt="2024-01-08T13:32:02.963" v="119" actId="20577"/>
        <pc:sldMkLst>
          <pc:docMk/>
          <pc:sldMk cId="1792080689" sldId="432"/>
        </pc:sldMkLst>
        <pc:spChg chg="mod">
          <ac:chgData name="Campbell, Andy" userId="59f84937-1e9e-4dda-b822-710722051807" providerId="ADAL" clId="{9C0D87D1-95A1-42D4-B6CF-7C9255EB1E07}" dt="2024-01-08T13:32:02.963" v="119" actId="20577"/>
          <ac:spMkLst>
            <pc:docMk/>
            <pc:sldMk cId="1792080689" sldId="432"/>
            <ac:spMk id="4" creationId="{261A129E-E28E-565F-19BA-7116504240BF}"/>
          </ac:spMkLst>
        </pc:spChg>
      </pc:sldChg>
      <pc:sldChg chg="modSp mod">
        <pc:chgData name="Campbell, Andy" userId="59f84937-1e9e-4dda-b822-710722051807" providerId="ADAL" clId="{9C0D87D1-95A1-42D4-B6CF-7C9255EB1E07}" dt="2024-01-05T17:23:51.365" v="36" actId="27636"/>
        <pc:sldMkLst>
          <pc:docMk/>
          <pc:sldMk cId="1062521689" sldId="434"/>
        </pc:sldMkLst>
        <pc:spChg chg="mod">
          <ac:chgData name="Campbell, Andy" userId="59f84937-1e9e-4dda-b822-710722051807" providerId="ADAL" clId="{9C0D87D1-95A1-42D4-B6CF-7C9255EB1E07}" dt="2024-01-05T17:23:42.698" v="27" actId="20577"/>
          <ac:spMkLst>
            <pc:docMk/>
            <pc:sldMk cId="1062521689" sldId="434"/>
            <ac:spMk id="2" creationId="{9AD5F5FF-9FFE-3581-2666-A08E5235EDBD}"/>
          </ac:spMkLst>
        </pc:spChg>
        <pc:spChg chg="mod">
          <ac:chgData name="Campbell, Andy" userId="59f84937-1e9e-4dda-b822-710722051807" providerId="ADAL" clId="{9C0D87D1-95A1-42D4-B6CF-7C9255EB1E07}" dt="2024-01-05T17:23:51.365" v="36" actId="27636"/>
          <ac:spMkLst>
            <pc:docMk/>
            <pc:sldMk cId="1062521689" sldId="434"/>
            <ac:spMk id="4" creationId="{CA8E2398-0E7C-55F9-1AEA-92779E45E26C}"/>
          </ac:spMkLst>
        </pc:spChg>
      </pc:sldChg>
      <pc:sldChg chg="modSp mod">
        <pc:chgData name="Campbell, Andy" userId="59f84937-1e9e-4dda-b822-710722051807" providerId="ADAL" clId="{9C0D87D1-95A1-42D4-B6CF-7C9255EB1E07}" dt="2024-01-05T17:23:27.081" v="13" actId="20577"/>
        <pc:sldMkLst>
          <pc:docMk/>
          <pc:sldMk cId="1645002225" sldId="438"/>
        </pc:sldMkLst>
        <pc:spChg chg="mod">
          <ac:chgData name="Campbell, Andy" userId="59f84937-1e9e-4dda-b822-710722051807" providerId="ADAL" clId="{9C0D87D1-95A1-42D4-B6CF-7C9255EB1E07}" dt="2024-01-05T17:23:27.081" v="13" actId="20577"/>
          <ac:spMkLst>
            <pc:docMk/>
            <pc:sldMk cId="1645002225" sldId="438"/>
            <ac:spMk id="2" creationId="{9AD5F5FF-9FFE-3581-2666-A08E5235EDBD}"/>
          </ac:spMkLst>
        </pc:spChg>
      </pc:sldChg>
    </pc:docChg>
  </pc:docChgLst>
  <pc:docChgLst>
    <pc:chgData name="Campbell, Andy" userId="59f84937-1e9e-4dda-b822-710722051807" providerId="ADAL" clId="{1E7F0977-C56B-45C4-BBB1-DE65ABBEE675}"/>
    <pc:docChg chg="undo custSel addSld delSld modSld sldOrd modSection">
      <pc:chgData name="Campbell, Andy" userId="59f84937-1e9e-4dda-b822-710722051807" providerId="ADAL" clId="{1E7F0977-C56B-45C4-BBB1-DE65ABBEE675}" dt="2023-05-05T14:13:39.769" v="2313" actId="47"/>
      <pc:docMkLst>
        <pc:docMk/>
      </pc:docMkLst>
      <pc:sldChg chg="modSp mod">
        <pc:chgData name="Campbell, Andy" userId="59f84937-1e9e-4dda-b822-710722051807" providerId="ADAL" clId="{1E7F0977-C56B-45C4-BBB1-DE65ABBEE675}" dt="2023-05-05T12:44:16.901" v="42" actId="1076"/>
        <pc:sldMkLst>
          <pc:docMk/>
          <pc:sldMk cId="813409362" sldId="366"/>
        </pc:sldMkLst>
        <pc:spChg chg="mod">
          <ac:chgData name="Campbell, Andy" userId="59f84937-1e9e-4dda-b822-710722051807" providerId="ADAL" clId="{1E7F0977-C56B-45C4-BBB1-DE65ABBEE675}" dt="2023-05-05T12:44:16.901" v="42" actId="1076"/>
          <ac:spMkLst>
            <pc:docMk/>
            <pc:sldMk cId="813409362" sldId="366"/>
            <ac:spMk id="3" creationId="{ED574DBC-F8B5-5248-A932-5081E2A752A0}"/>
          </ac:spMkLst>
        </pc:spChg>
      </pc:sldChg>
      <pc:sldChg chg="modSp mod ord">
        <pc:chgData name="Campbell, Andy" userId="59f84937-1e9e-4dda-b822-710722051807" providerId="ADAL" clId="{1E7F0977-C56B-45C4-BBB1-DE65ABBEE675}" dt="2023-05-05T13:40:45.798" v="1902" actId="20577"/>
        <pc:sldMkLst>
          <pc:docMk/>
          <pc:sldMk cId="1399085914" sldId="383"/>
        </pc:sldMkLst>
        <pc:spChg chg="mod">
          <ac:chgData name="Campbell, Andy" userId="59f84937-1e9e-4dda-b822-710722051807" providerId="ADAL" clId="{1E7F0977-C56B-45C4-BBB1-DE65ABBEE675}" dt="2023-05-05T13:40:45.798" v="1902" actId="20577"/>
          <ac:spMkLst>
            <pc:docMk/>
            <pc:sldMk cId="1399085914" sldId="383"/>
            <ac:spMk id="2" creationId="{08B40A8F-4340-AEC7-2862-89CAC2BF3861}"/>
          </ac:spMkLst>
        </pc:spChg>
        <pc:spChg chg="mod">
          <ac:chgData name="Campbell, Andy" userId="59f84937-1e9e-4dda-b822-710722051807" providerId="ADAL" clId="{1E7F0977-C56B-45C4-BBB1-DE65ABBEE675}" dt="2023-05-05T13:40:41.253" v="1890"/>
          <ac:spMkLst>
            <pc:docMk/>
            <pc:sldMk cId="1399085914" sldId="383"/>
            <ac:spMk id="4" creationId="{FEB02715-7029-F31D-B00E-8B69977E8498}"/>
          </ac:spMkLst>
        </pc:spChg>
      </pc:sldChg>
      <pc:sldChg chg="del">
        <pc:chgData name="Campbell, Andy" userId="59f84937-1e9e-4dda-b822-710722051807" providerId="ADAL" clId="{1E7F0977-C56B-45C4-BBB1-DE65ABBEE675}" dt="2023-05-05T14:13:37.263" v="2311" actId="47"/>
        <pc:sldMkLst>
          <pc:docMk/>
          <pc:sldMk cId="470568506" sldId="414"/>
        </pc:sldMkLst>
      </pc:sldChg>
      <pc:sldChg chg="del">
        <pc:chgData name="Campbell, Andy" userId="59f84937-1e9e-4dda-b822-710722051807" providerId="ADAL" clId="{1E7F0977-C56B-45C4-BBB1-DE65ABBEE675}" dt="2023-05-05T14:13:38.432" v="2312" actId="47"/>
        <pc:sldMkLst>
          <pc:docMk/>
          <pc:sldMk cId="1175708543" sldId="415"/>
        </pc:sldMkLst>
      </pc:sldChg>
      <pc:sldChg chg="del">
        <pc:chgData name="Campbell, Andy" userId="59f84937-1e9e-4dda-b822-710722051807" providerId="ADAL" clId="{1E7F0977-C56B-45C4-BBB1-DE65ABBEE675}" dt="2023-05-05T14:13:34.917" v="2310" actId="47"/>
        <pc:sldMkLst>
          <pc:docMk/>
          <pc:sldMk cId="675332292" sldId="416"/>
        </pc:sldMkLst>
      </pc:sldChg>
      <pc:sldChg chg="del">
        <pc:chgData name="Campbell, Andy" userId="59f84937-1e9e-4dda-b822-710722051807" providerId="ADAL" clId="{1E7F0977-C56B-45C4-BBB1-DE65ABBEE675}" dt="2023-05-05T14:13:39.769" v="2313" actId="47"/>
        <pc:sldMkLst>
          <pc:docMk/>
          <pc:sldMk cId="2481721394" sldId="417"/>
        </pc:sldMkLst>
      </pc:sldChg>
      <pc:sldChg chg="modSp add mod">
        <pc:chgData name="Campbell, Andy" userId="59f84937-1e9e-4dda-b822-710722051807" providerId="ADAL" clId="{1E7F0977-C56B-45C4-BBB1-DE65ABBEE675}" dt="2023-05-05T12:44:46.799" v="54" actId="1076"/>
        <pc:sldMkLst>
          <pc:docMk/>
          <pc:sldMk cId="2256982841" sldId="418"/>
        </pc:sldMkLst>
        <pc:spChg chg="mod">
          <ac:chgData name="Campbell, Andy" userId="59f84937-1e9e-4dda-b822-710722051807" providerId="ADAL" clId="{1E7F0977-C56B-45C4-BBB1-DE65ABBEE675}" dt="2023-05-05T12:44:46.799" v="54" actId="1076"/>
          <ac:spMkLst>
            <pc:docMk/>
            <pc:sldMk cId="2256982841" sldId="418"/>
            <ac:spMk id="3" creationId="{ED574DBC-F8B5-5248-A932-5081E2A752A0}"/>
          </ac:spMkLst>
        </pc:spChg>
      </pc:sldChg>
      <pc:sldChg chg="modSp add mod">
        <pc:chgData name="Campbell, Andy" userId="59f84937-1e9e-4dda-b822-710722051807" providerId="ADAL" clId="{1E7F0977-C56B-45C4-BBB1-DE65ABBEE675}" dt="2023-05-05T12:44:55.821" v="68" actId="20577"/>
        <pc:sldMkLst>
          <pc:docMk/>
          <pc:sldMk cId="834260319" sldId="419"/>
        </pc:sldMkLst>
        <pc:spChg chg="mod">
          <ac:chgData name="Campbell, Andy" userId="59f84937-1e9e-4dda-b822-710722051807" providerId="ADAL" clId="{1E7F0977-C56B-45C4-BBB1-DE65ABBEE675}" dt="2023-05-05T12:44:55.821" v="68" actId="20577"/>
          <ac:spMkLst>
            <pc:docMk/>
            <pc:sldMk cId="834260319" sldId="419"/>
            <ac:spMk id="3" creationId="{ED574DBC-F8B5-5248-A932-5081E2A752A0}"/>
          </ac:spMkLst>
        </pc:spChg>
      </pc:sldChg>
      <pc:sldChg chg="modSp add mod">
        <pc:chgData name="Campbell, Andy" userId="59f84937-1e9e-4dda-b822-710722051807" providerId="ADAL" clId="{1E7F0977-C56B-45C4-BBB1-DE65ABBEE675}" dt="2023-05-05T13:43:05.885" v="2028" actId="20577"/>
        <pc:sldMkLst>
          <pc:docMk/>
          <pc:sldMk cId="4192758853" sldId="420"/>
        </pc:sldMkLst>
        <pc:spChg chg="mod">
          <ac:chgData name="Campbell, Andy" userId="59f84937-1e9e-4dda-b822-710722051807" providerId="ADAL" clId="{1E7F0977-C56B-45C4-BBB1-DE65ABBEE675}" dt="2023-05-05T13:43:05.885" v="2028" actId="20577"/>
          <ac:spMkLst>
            <pc:docMk/>
            <pc:sldMk cId="4192758853" sldId="420"/>
            <ac:spMk id="4" creationId="{FEB02715-7029-F31D-B00E-8B69977E8498}"/>
          </ac:spMkLst>
        </pc:spChg>
      </pc:sldChg>
      <pc:sldChg chg="modSp add del mod ord">
        <pc:chgData name="Campbell, Andy" userId="59f84937-1e9e-4dda-b822-710722051807" providerId="ADAL" clId="{1E7F0977-C56B-45C4-BBB1-DE65ABBEE675}" dt="2023-05-05T14:05:10.374" v="2038" actId="2696"/>
        <pc:sldMkLst>
          <pc:docMk/>
          <pc:sldMk cId="74667395" sldId="421"/>
        </pc:sldMkLst>
        <pc:spChg chg="mod">
          <ac:chgData name="Campbell, Andy" userId="59f84937-1e9e-4dda-b822-710722051807" providerId="ADAL" clId="{1E7F0977-C56B-45C4-BBB1-DE65ABBEE675}" dt="2023-05-05T12:53:20.388" v="829" actId="20577"/>
          <ac:spMkLst>
            <pc:docMk/>
            <pc:sldMk cId="74667395" sldId="421"/>
            <ac:spMk id="4" creationId="{FEB02715-7029-F31D-B00E-8B69977E8498}"/>
          </ac:spMkLst>
        </pc:spChg>
      </pc:sldChg>
      <pc:sldChg chg="addSp modSp add mod ord">
        <pc:chgData name="Campbell, Andy" userId="59f84937-1e9e-4dda-b822-710722051807" providerId="ADAL" clId="{1E7F0977-C56B-45C4-BBB1-DE65ABBEE675}" dt="2023-05-05T14:13:25.649" v="2309"/>
        <pc:sldMkLst>
          <pc:docMk/>
          <pc:sldMk cId="1871156814" sldId="422"/>
        </pc:sldMkLst>
        <pc:spChg chg="mod">
          <ac:chgData name="Campbell, Andy" userId="59f84937-1e9e-4dda-b822-710722051807" providerId="ADAL" clId="{1E7F0977-C56B-45C4-BBB1-DE65ABBEE675}" dt="2023-05-05T12:54:24.231" v="845" actId="20577"/>
          <ac:spMkLst>
            <pc:docMk/>
            <pc:sldMk cId="1871156814" sldId="422"/>
            <ac:spMk id="2" creationId="{08B40A8F-4340-AEC7-2862-89CAC2BF3861}"/>
          </ac:spMkLst>
        </pc:spChg>
        <pc:spChg chg="mod">
          <ac:chgData name="Campbell, Andy" userId="59f84937-1e9e-4dda-b822-710722051807" providerId="ADAL" clId="{1E7F0977-C56B-45C4-BBB1-DE65ABBEE675}" dt="2023-05-05T12:57:45.086" v="1123" actId="14100"/>
          <ac:spMkLst>
            <pc:docMk/>
            <pc:sldMk cId="1871156814" sldId="422"/>
            <ac:spMk id="4" creationId="{FEB02715-7029-F31D-B00E-8B69977E8498}"/>
          </ac:spMkLst>
        </pc:spChg>
        <pc:picChg chg="add mod">
          <ac:chgData name="Campbell, Andy" userId="59f84937-1e9e-4dda-b822-710722051807" providerId="ADAL" clId="{1E7F0977-C56B-45C4-BBB1-DE65ABBEE675}" dt="2023-05-05T12:57:58.443" v="1125" actId="14100"/>
          <ac:picMkLst>
            <pc:docMk/>
            <pc:sldMk cId="1871156814" sldId="422"/>
            <ac:picMk id="5" creationId="{7282B8C4-2361-4AA2-9EC9-ACC7DCACA1A4}"/>
          </ac:picMkLst>
        </pc:picChg>
      </pc:sldChg>
      <pc:sldChg chg="modSp add mod">
        <pc:chgData name="Campbell, Andy" userId="59f84937-1e9e-4dda-b822-710722051807" providerId="ADAL" clId="{1E7F0977-C56B-45C4-BBB1-DE65ABBEE675}" dt="2023-05-05T13:05:53.045" v="1564" actId="20577"/>
        <pc:sldMkLst>
          <pc:docMk/>
          <pc:sldMk cId="160511664" sldId="423"/>
        </pc:sldMkLst>
        <pc:spChg chg="mod">
          <ac:chgData name="Campbell, Andy" userId="59f84937-1e9e-4dda-b822-710722051807" providerId="ADAL" clId="{1E7F0977-C56B-45C4-BBB1-DE65ABBEE675}" dt="2023-05-05T12:59:10.520" v="1185" actId="20577"/>
          <ac:spMkLst>
            <pc:docMk/>
            <pc:sldMk cId="160511664" sldId="423"/>
            <ac:spMk id="2" creationId="{08B40A8F-4340-AEC7-2862-89CAC2BF3861}"/>
          </ac:spMkLst>
        </pc:spChg>
        <pc:spChg chg="mod">
          <ac:chgData name="Campbell, Andy" userId="59f84937-1e9e-4dda-b822-710722051807" providerId="ADAL" clId="{1E7F0977-C56B-45C4-BBB1-DE65ABBEE675}" dt="2023-05-05T13:05:53.045" v="1564" actId="20577"/>
          <ac:spMkLst>
            <pc:docMk/>
            <pc:sldMk cId="160511664" sldId="423"/>
            <ac:spMk id="4" creationId="{FEB02715-7029-F31D-B00E-8B69977E8498}"/>
          </ac:spMkLst>
        </pc:spChg>
      </pc:sldChg>
      <pc:sldChg chg="new del">
        <pc:chgData name="Campbell, Andy" userId="59f84937-1e9e-4dda-b822-710722051807" providerId="ADAL" clId="{1E7F0977-C56B-45C4-BBB1-DE65ABBEE675}" dt="2023-05-05T12:58:51.235" v="1127" actId="680"/>
        <pc:sldMkLst>
          <pc:docMk/>
          <pc:sldMk cId="294753008" sldId="423"/>
        </pc:sldMkLst>
      </pc:sldChg>
      <pc:sldChg chg="modSp add del mod ord">
        <pc:chgData name="Campbell, Andy" userId="59f84937-1e9e-4dda-b822-710722051807" providerId="ADAL" clId="{1E7F0977-C56B-45C4-BBB1-DE65ABBEE675}" dt="2023-05-05T14:13:17.289" v="2307" actId="47"/>
        <pc:sldMkLst>
          <pc:docMk/>
          <pc:sldMk cId="1899153950" sldId="424"/>
        </pc:sldMkLst>
        <pc:spChg chg="mod">
          <ac:chgData name="Campbell, Andy" userId="59f84937-1e9e-4dda-b822-710722051807" providerId="ADAL" clId="{1E7F0977-C56B-45C4-BBB1-DE65ABBEE675}" dt="2023-05-05T13:06:19.035" v="1599" actId="20577"/>
          <ac:spMkLst>
            <pc:docMk/>
            <pc:sldMk cId="1899153950" sldId="424"/>
            <ac:spMk id="4" creationId="{FEB02715-7029-F31D-B00E-8B69977E8498}"/>
          </ac:spMkLst>
        </pc:spChg>
      </pc:sldChg>
      <pc:sldChg chg="modSp add mod ord">
        <pc:chgData name="Campbell, Andy" userId="59f84937-1e9e-4dda-b822-710722051807" providerId="ADAL" clId="{1E7F0977-C56B-45C4-BBB1-DE65ABBEE675}" dt="2023-05-05T14:08:54.963" v="2281" actId="20577"/>
        <pc:sldMkLst>
          <pc:docMk/>
          <pc:sldMk cId="3231268504" sldId="425"/>
        </pc:sldMkLst>
        <pc:spChg chg="mod">
          <ac:chgData name="Campbell, Andy" userId="59f84937-1e9e-4dda-b822-710722051807" providerId="ADAL" clId="{1E7F0977-C56B-45C4-BBB1-DE65ABBEE675}" dt="2023-05-05T14:08:54.963" v="2281" actId="20577"/>
          <ac:spMkLst>
            <pc:docMk/>
            <pc:sldMk cId="3231268504" sldId="425"/>
            <ac:spMk id="4" creationId="{FEB02715-7029-F31D-B00E-8B69977E8498}"/>
          </ac:spMkLst>
        </pc:spChg>
      </pc:sldChg>
      <pc:sldChg chg="modSp add mod ord">
        <pc:chgData name="Campbell, Andy" userId="59f84937-1e9e-4dda-b822-710722051807" providerId="ADAL" clId="{1E7F0977-C56B-45C4-BBB1-DE65ABBEE675}" dt="2023-05-05T14:05:24.735" v="2064" actId="20577"/>
        <pc:sldMkLst>
          <pc:docMk/>
          <pc:sldMk cId="592457209" sldId="426"/>
        </pc:sldMkLst>
        <pc:spChg chg="mod">
          <ac:chgData name="Campbell, Andy" userId="59f84937-1e9e-4dda-b822-710722051807" providerId="ADAL" clId="{1E7F0977-C56B-45C4-BBB1-DE65ABBEE675}" dt="2023-05-05T14:05:24.735" v="2064" actId="20577"/>
          <ac:spMkLst>
            <pc:docMk/>
            <pc:sldMk cId="592457209" sldId="426"/>
            <ac:spMk id="4" creationId="{FEB02715-7029-F31D-B00E-8B69977E8498}"/>
          </ac:spMkLst>
        </pc:spChg>
      </pc:sldChg>
      <pc:sldChg chg="modSp add mod ord">
        <pc:chgData name="Campbell, Andy" userId="59f84937-1e9e-4dda-b822-710722051807" providerId="ADAL" clId="{1E7F0977-C56B-45C4-BBB1-DE65ABBEE675}" dt="2023-05-05T14:13:05.704" v="2306" actId="20577"/>
        <pc:sldMkLst>
          <pc:docMk/>
          <pc:sldMk cId="1394006663" sldId="427"/>
        </pc:sldMkLst>
        <pc:spChg chg="mod">
          <ac:chgData name="Campbell, Andy" userId="59f84937-1e9e-4dda-b822-710722051807" providerId="ADAL" clId="{1E7F0977-C56B-45C4-BBB1-DE65ABBEE675}" dt="2023-05-05T14:13:05.704" v="2306" actId="20577"/>
          <ac:spMkLst>
            <pc:docMk/>
            <pc:sldMk cId="1394006663" sldId="427"/>
            <ac:spMk id="4" creationId="{FEB02715-7029-F31D-B00E-8B69977E8498}"/>
          </ac:spMkLst>
        </pc:spChg>
      </pc:sldChg>
    </pc:docChg>
  </pc:docChgLst>
  <pc:docChgLst>
    <pc:chgData name="Campbell, Andy" userId="59f84937-1e9e-4dda-b822-710722051807" providerId="ADAL" clId="{87CB4A24-9E6B-4ED8-B6D4-11E790878A2E}"/>
    <pc:docChg chg="undo custSel addSld delSld modSld sldOrd modSection">
      <pc:chgData name="Campbell, Andy" userId="59f84937-1e9e-4dda-b822-710722051807" providerId="ADAL" clId="{87CB4A24-9E6B-4ED8-B6D4-11E790878A2E}" dt="2024-01-05T15:22:49.682" v="4887" actId="20577"/>
      <pc:docMkLst>
        <pc:docMk/>
      </pc:docMkLst>
      <pc:sldChg chg="addSp modSp mod">
        <pc:chgData name="Campbell, Andy" userId="59f84937-1e9e-4dda-b822-710722051807" providerId="ADAL" clId="{87CB4A24-9E6B-4ED8-B6D4-11E790878A2E}" dt="2024-01-03T18:36:38.151" v="69" actId="20577"/>
        <pc:sldMkLst>
          <pc:docMk/>
          <pc:sldMk cId="813409362" sldId="366"/>
        </pc:sldMkLst>
        <pc:spChg chg="mod">
          <ac:chgData name="Campbell, Andy" userId="59f84937-1e9e-4dda-b822-710722051807" providerId="ADAL" clId="{87CB4A24-9E6B-4ED8-B6D4-11E790878A2E}" dt="2024-01-03T18:35:17.592" v="44" actId="20577"/>
          <ac:spMkLst>
            <pc:docMk/>
            <pc:sldMk cId="813409362" sldId="366"/>
            <ac:spMk id="3" creationId="{ED574DBC-F8B5-5248-A932-5081E2A752A0}"/>
          </ac:spMkLst>
        </pc:spChg>
        <pc:spChg chg="add mod">
          <ac:chgData name="Campbell, Andy" userId="59f84937-1e9e-4dda-b822-710722051807" providerId="ADAL" clId="{87CB4A24-9E6B-4ED8-B6D4-11E790878A2E}" dt="2024-01-03T18:36:38.151" v="69" actId="20577"/>
          <ac:spMkLst>
            <pc:docMk/>
            <pc:sldMk cId="813409362" sldId="366"/>
            <ac:spMk id="4" creationId="{35DEB1EA-DFF6-E0A1-3AE5-C9BD65880414}"/>
          </ac:spMkLst>
        </pc:spChg>
      </pc:sldChg>
      <pc:sldChg chg="modSp del mod">
        <pc:chgData name="Campbell, Andy" userId="59f84937-1e9e-4dda-b822-710722051807" providerId="ADAL" clId="{87CB4A24-9E6B-4ED8-B6D4-11E790878A2E}" dt="2024-01-05T15:04:06.947" v="4593" actId="47"/>
        <pc:sldMkLst>
          <pc:docMk/>
          <pc:sldMk cId="1399085914" sldId="383"/>
        </pc:sldMkLst>
        <pc:spChg chg="mod">
          <ac:chgData name="Campbell, Andy" userId="59f84937-1e9e-4dda-b822-710722051807" providerId="ADAL" clId="{87CB4A24-9E6B-4ED8-B6D4-11E790878A2E}" dt="2024-01-05T14:37:12.310" v="3304" actId="255"/>
          <ac:spMkLst>
            <pc:docMk/>
            <pc:sldMk cId="1399085914" sldId="383"/>
            <ac:spMk id="2" creationId="{08B40A8F-4340-AEC7-2862-89CAC2BF3861}"/>
          </ac:spMkLst>
        </pc:spChg>
        <pc:spChg chg="mod">
          <ac:chgData name="Campbell, Andy" userId="59f84937-1e9e-4dda-b822-710722051807" providerId="ADAL" clId="{87CB4A24-9E6B-4ED8-B6D4-11E790878A2E}" dt="2024-01-03T18:44:42.320" v="296" actId="6549"/>
          <ac:spMkLst>
            <pc:docMk/>
            <pc:sldMk cId="1399085914" sldId="383"/>
            <ac:spMk id="4" creationId="{FEB02715-7029-F31D-B00E-8B69977E8498}"/>
          </ac:spMkLst>
        </pc:spChg>
      </pc:sldChg>
      <pc:sldChg chg="del ord">
        <pc:chgData name="Campbell, Andy" userId="59f84937-1e9e-4dda-b822-710722051807" providerId="ADAL" clId="{87CB4A24-9E6B-4ED8-B6D4-11E790878A2E}" dt="2024-01-05T15:19:14.352" v="4871" actId="47"/>
        <pc:sldMkLst>
          <pc:docMk/>
          <pc:sldMk cId="2256982841" sldId="418"/>
        </pc:sldMkLst>
      </pc:sldChg>
      <pc:sldChg chg="del ord">
        <pc:chgData name="Campbell, Andy" userId="59f84937-1e9e-4dda-b822-710722051807" providerId="ADAL" clId="{87CB4A24-9E6B-4ED8-B6D4-11E790878A2E}" dt="2024-01-05T15:19:15.167" v="4872" actId="47"/>
        <pc:sldMkLst>
          <pc:docMk/>
          <pc:sldMk cId="834260319" sldId="419"/>
        </pc:sldMkLst>
      </pc:sldChg>
      <pc:sldChg chg="modSp mod">
        <pc:chgData name="Campbell, Andy" userId="59f84937-1e9e-4dda-b822-710722051807" providerId="ADAL" clId="{87CB4A24-9E6B-4ED8-B6D4-11E790878A2E}" dt="2024-01-05T15:20:49.700" v="4882" actId="20577"/>
        <pc:sldMkLst>
          <pc:docMk/>
          <pc:sldMk cId="4192758853" sldId="420"/>
        </pc:sldMkLst>
        <pc:spChg chg="mod">
          <ac:chgData name="Campbell, Andy" userId="59f84937-1e9e-4dda-b822-710722051807" providerId="ADAL" clId="{87CB4A24-9E6B-4ED8-B6D4-11E790878A2E}" dt="2024-01-05T15:20:49.700" v="4882" actId="20577"/>
          <ac:spMkLst>
            <pc:docMk/>
            <pc:sldMk cId="4192758853" sldId="420"/>
            <ac:spMk id="4" creationId="{FEB02715-7029-F31D-B00E-8B69977E8498}"/>
          </ac:spMkLst>
        </pc:spChg>
      </pc:sldChg>
      <pc:sldChg chg="del">
        <pc:chgData name="Campbell, Andy" userId="59f84937-1e9e-4dda-b822-710722051807" providerId="ADAL" clId="{87CB4A24-9E6B-4ED8-B6D4-11E790878A2E}" dt="2024-01-03T19:14:15.724" v="2175" actId="47"/>
        <pc:sldMkLst>
          <pc:docMk/>
          <pc:sldMk cId="1871156814" sldId="422"/>
        </pc:sldMkLst>
      </pc:sldChg>
      <pc:sldChg chg="modSp mod">
        <pc:chgData name="Campbell, Andy" userId="59f84937-1e9e-4dda-b822-710722051807" providerId="ADAL" clId="{87CB4A24-9E6B-4ED8-B6D4-11E790878A2E}" dt="2024-01-05T14:33:49.810" v="3284" actId="20577"/>
        <pc:sldMkLst>
          <pc:docMk/>
          <pc:sldMk cId="160511664" sldId="423"/>
        </pc:sldMkLst>
        <pc:spChg chg="mod">
          <ac:chgData name="Campbell, Andy" userId="59f84937-1e9e-4dda-b822-710722051807" providerId="ADAL" clId="{87CB4A24-9E6B-4ED8-B6D4-11E790878A2E}" dt="2024-01-03T18:50:44.540" v="781" actId="20577"/>
          <ac:spMkLst>
            <pc:docMk/>
            <pc:sldMk cId="160511664" sldId="423"/>
            <ac:spMk id="2" creationId="{08B40A8F-4340-AEC7-2862-89CAC2BF3861}"/>
          </ac:spMkLst>
        </pc:spChg>
        <pc:spChg chg="mod">
          <ac:chgData name="Campbell, Andy" userId="59f84937-1e9e-4dda-b822-710722051807" providerId="ADAL" clId="{87CB4A24-9E6B-4ED8-B6D4-11E790878A2E}" dt="2024-01-05T14:33:49.810" v="3284" actId="20577"/>
          <ac:spMkLst>
            <pc:docMk/>
            <pc:sldMk cId="160511664" sldId="423"/>
            <ac:spMk id="4" creationId="{FEB02715-7029-F31D-B00E-8B69977E8498}"/>
          </ac:spMkLst>
        </pc:spChg>
      </pc:sldChg>
      <pc:sldChg chg="modSp del mod">
        <pc:chgData name="Campbell, Andy" userId="59f84937-1e9e-4dda-b822-710722051807" providerId="ADAL" clId="{87CB4A24-9E6B-4ED8-B6D4-11E790878A2E}" dt="2024-01-03T19:14:10.334" v="2173" actId="47"/>
        <pc:sldMkLst>
          <pc:docMk/>
          <pc:sldMk cId="3231268504" sldId="425"/>
        </pc:sldMkLst>
        <pc:spChg chg="mod">
          <ac:chgData name="Campbell, Andy" userId="59f84937-1e9e-4dda-b822-710722051807" providerId="ADAL" clId="{87CB4A24-9E6B-4ED8-B6D4-11E790878A2E}" dt="2024-01-03T19:14:07.674" v="2172" actId="6549"/>
          <ac:spMkLst>
            <pc:docMk/>
            <pc:sldMk cId="3231268504" sldId="425"/>
            <ac:spMk id="4" creationId="{FEB02715-7029-F31D-B00E-8B69977E8498}"/>
          </ac:spMkLst>
        </pc:spChg>
      </pc:sldChg>
      <pc:sldChg chg="del">
        <pc:chgData name="Campbell, Andy" userId="59f84937-1e9e-4dda-b822-710722051807" providerId="ADAL" clId="{87CB4A24-9E6B-4ED8-B6D4-11E790878A2E}" dt="2024-01-03T19:14:12.598" v="2174" actId="47"/>
        <pc:sldMkLst>
          <pc:docMk/>
          <pc:sldMk cId="592457209" sldId="426"/>
        </pc:sldMkLst>
      </pc:sldChg>
      <pc:sldChg chg="del">
        <pc:chgData name="Campbell, Andy" userId="59f84937-1e9e-4dda-b822-710722051807" providerId="ADAL" clId="{87CB4A24-9E6B-4ED8-B6D4-11E790878A2E}" dt="2024-01-03T19:14:18.613" v="2176" actId="47"/>
        <pc:sldMkLst>
          <pc:docMk/>
          <pc:sldMk cId="1394006663" sldId="427"/>
        </pc:sldMkLst>
      </pc:sldChg>
      <pc:sldChg chg="delSp modSp new mod">
        <pc:chgData name="Campbell, Andy" userId="59f84937-1e9e-4dda-b822-710722051807" providerId="ADAL" clId="{87CB4A24-9E6B-4ED8-B6D4-11E790878A2E}" dt="2024-01-03T18:55:32.739" v="1253" actId="20577"/>
        <pc:sldMkLst>
          <pc:docMk/>
          <pc:sldMk cId="2423714370" sldId="428"/>
        </pc:sldMkLst>
        <pc:spChg chg="mod">
          <ac:chgData name="Campbell, Andy" userId="59f84937-1e9e-4dda-b822-710722051807" providerId="ADAL" clId="{87CB4A24-9E6B-4ED8-B6D4-11E790878A2E}" dt="2024-01-03T18:55:32.739" v="1253" actId="20577"/>
          <ac:spMkLst>
            <pc:docMk/>
            <pc:sldMk cId="2423714370" sldId="428"/>
            <ac:spMk id="2" creationId="{AF9213B8-0305-B028-A203-257AE778478A}"/>
          </ac:spMkLst>
        </pc:spChg>
        <pc:spChg chg="del">
          <ac:chgData name="Campbell, Andy" userId="59f84937-1e9e-4dda-b822-710722051807" providerId="ADAL" clId="{87CB4A24-9E6B-4ED8-B6D4-11E790878A2E}" dt="2024-01-03T18:51:10.565" v="783" actId="21"/>
          <ac:spMkLst>
            <pc:docMk/>
            <pc:sldMk cId="2423714370" sldId="428"/>
            <ac:spMk id="3" creationId="{AA36A851-0CDE-C08A-93AD-10E4150C7CA1}"/>
          </ac:spMkLst>
        </pc:spChg>
        <pc:spChg chg="mod">
          <ac:chgData name="Campbell, Andy" userId="59f84937-1e9e-4dda-b822-710722051807" providerId="ADAL" clId="{87CB4A24-9E6B-4ED8-B6D4-11E790878A2E}" dt="2024-01-03T18:54:37.639" v="1244" actId="20577"/>
          <ac:spMkLst>
            <pc:docMk/>
            <pc:sldMk cId="2423714370" sldId="428"/>
            <ac:spMk id="4" creationId="{C656E776-7FDF-331E-68A6-B446569B7D58}"/>
          </ac:spMkLst>
        </pc:spChg>
      </pc:sldChg>
      <pc:sldChg chg="modSp add mod">
        <pc:chgData name="Campbell, Andy" userId="59f84937-1e9e-4dda-b822-710722051807" providerId="ADAL" clId="{87CB4A24-9E6B-4ED8-B6D4-11E790878A2E}" dt="2024-01-05T14:33:09.680" v="3263" actId="27636"/>
        <pc:sldMkLst>
          <pc:docMk/>
          <pc:sldMk cId="1164752875" sldId="429"/>
        </pc:sldMkLst>
        <pc:spChg chg="mod">
          <ac:chgData name="Campbell, Andy" userId="59f84937-1e9e-4dda-b822-710722051807" providerId="ADAL" clId="{87CB4A24-9E6B-4ED8-B6D4-11E790878A2E}" dt="2024-01-05T14:32:31.527" v="3234" actId="20577"/>
          <ac:spMkLst>
            <pc:docMk/>
            <pc:sldMk cId="1164752875" sldId="429"/>
            <ac:spMk id="2" creationId="{AF9213B8-0305-B028-A203-257AE778478A}"/>
          </ac:spMkLst>
        </pc:spChg>
        <pc:spChg chg="mod">
          <ac:chgData name="Campbell, Andy" userId="59f84937-1e9e-4dda-b822-710722051807" providerId="ADAL" clId="{87CB4A24-9E6B-4ED8-B6D4-11E790878A2E}" dt="2024-01-05T14:33:09.680" v="3263" actId="27636"/>
          <ac:spMkLst>
            <pc:docMk/>
            <pc:sldMk cId="1164752875" sldId="429"/>
            <ac:spMk id="4" creationId="{C656E776-7FDF-331E-68A6-B446569B7D58}"/>
          </ac:spMkLst>
        </pc:spChg>
      </pc:sldChg>
      <pc:sldChg chg="delSp modSp new del mod">
        <pc:chgData name="Campbell, Andy" userId="59f84937-1e9e-4dda-b822-710722051807" providerId="ADAL" clId="{87CB4A24-9E6B-4ED8-B6D4-11E790878A2E}" dt="2024-01-05T14:33:14.371" v="3264" actId="47"/>
        <pc:sldMkLst>
          <pc:docMk/>
          <pc:sldMk cId="3795304287" sldId="430"/>
        </pc:sldMkLst>
        <pc:spChg chg="mod">
          <ac:chgData name="Campbell, Andy" userId="59f84937-1e9e-4dda-b822-710722051807" providerId="ADAL" clId="{87CB4A24-9E6B-4ED8-B6D4-11E790878A2E}" dt="2024-01-03T19:02:10.771" v="1789" actId="20577"/>
          <ac:spMkLst>
            <pc:docMk/>
            <pc:sldMk cId="3795304287" sldId="430"/>
            <ac:spMk id="2" creationId="{6154828B-1F0F-FF70-C601-7A7E94F8E4FD}"/>
          </ac:spMkLst>
        </pc:spChg>
        <pc:spChg chg="del">
          <ac:chgData name="Campbell, Andy" userId="59f84937-1e9e-4dda-b822-710722051807" providerId="ADAL" clId="{87CB4A24-9E6B-4ED8-B6D4-11E790878A2E}" dt="2024-01-03T19:01:59.741" v="1743" actId="21"/>
          <ac:spMkLst>
            <pc:docMk/>
            <pc:sldMk cId="3795304287" sldId="430"/>
            <ac:spMk id="3" creationId="{3B0F5BCD-AD35-FD03-B154-D1C05D48B79A}"/>
          </ac:spMkLst>
        </pc:spChg>
        <pc:spChg chg="mod">
          <ac:chgData name="Campbell, Andy" userId="59f84937-1e9e-4dda-b822-710722051807" providerId="ADAL" clId="{87CB4A24-9E6B-4ED8-B6D4-11E790878A2E}" dt="2024-01-05T14:33:04.917" v="3257" actId="21"/>
          <ac:spMkLst>
            <pc:docMk/>
            <pc:sldMk cId="3795304287" sldId="430"/>
            <ac:spMk id="4" creationId="{237BB7A2-A49A-2AD0-90D2-F13500841530}"/>
          </ac:spMkLst>
        </pc:spChg>
      </pc:sldChg>
      <pc:sldChg chg="delSp modSp new mod ord">
        <pc:chgData name="Campbell, Andy" userId="59f84937-1e9e-4dda-b822-710722051807" providerId="ADAL" clId="{87CB4A24-9E6B-4ED8-B6D4-11E790878A2E}" dt="2024-01-05T14:40:20.577" v="3592"/>
        <pc:sldMkLst>
          <pc:docMk/>
          <pc:sldMk cId="817669596" sldId="431"/>
        </pc:sldMkLst>
        <pc:spChg chg="mod">
          <ac:chgData name="Campbell, Andy" userId="59f84937-1e9e-4dda-b822-710722051807" providerId="ADAL" clId="{87CB4A24-9E6B-4ED8-B6D4-11E790878A2E}" dt="2024-01-03T19:15:08.027" v="2225" actId="20577"/>
          <ac:spMkLst>
            <pc:docMk/>
            <pc:sldMk cId="817669596" sldId="431"/>
            <ac:spMk id="2" creationId="{CDA0ADC0-7014-B3AD-E824-8E2FB126E88E}"/>
          </ac:spMkLst>
        </pc:spChg>
        <pc:spChg chg="del">
          <ac:chgData name="Campbell, Andy" userId="59f84937-1e9e-4dda-b822-710722051807" providerId="ADAL" clId="{87CB4A24-9E6B-4ED8-B6D4-11E790878A2E}" dt="2024-01-03T19:14:31.985" v="2178" actId="21"/>
          <ac:spMkLst>
            <pc:docMk/>
            <pc:sldMk cId="817669596" sldId="431"/>
            <ac:spMk id="3" creationId="{ECCE77EF-D249-AF7F-F893-F5A62096D3C8}"/>
          </ac:spMkLst>
        </pc:spChg>
        <pc:spChg chg="mod">
          <ac:chgData name="Campbell, Andy" userId="59f84937-1e9e-4dda-b822-710722051807" providerId="ADAL" clId="{87CB4A24-9E6B-4ED8-B6D4-11E790878A2E}" dt="2024-01-03T19:54:36.732" v="2824" actId="20577"/>
          <ac:spMkLst>
            <pc:docMk/>
            <pc:sldMk cId="817669596" sldId="431"/>
            <ac:spMk id="4" creationId="{E74DE032-C474-C73A-CC45-8ED97B8C5212}"/>
          </ac:spMkLst>
        </pc:spChg>
      </pc:sldChg>
      <pc:sldChg chg="delSp modSp new mod ord">
        <pc:chgData name="Campbell, Andy" userId="59f84937-1e9e-4dda-b822-710722051807" providerId="ADAL" clId="{87CB4A24-9E6B-4ED8-B6D4-11E790878A2E}" dt="2024-01-05T14:40:03.230" v="3590"/>
        <pc:sldMkLst>
          <pc:docMk/>
          <pc:sldMk cId="1792080689" sldId="432"/>
        </pc:sldMkLst>
        <pc:spChg chg="mod">
          <ac:chgData name="Campbell, Andy" userId="59f84937-1e9e-4dda-b822-710722051807" providerId="ADAL" clId="{87CB4A24-9E6B-4ED8-B6D4-11E790878A2E}" dt="2024-01-03T19:15:34.371" v="2252" actId="20577"/>
          <ac:spMkLst>
            <pc:docMk/>
            <pc:sldMk cId="1792080689" sldId="432"/>
            <ac:spMk id="2" creationId="{77998047-1304-0DB8-0F0C-6D34EAA9771A}"/>
          </ac:spMkLst>
        </pc:spChg>
        <pc:spChg chg="del">
          <ac:chgData name="Campbell, Andy" userId="59f84937-1e9e-4dda-b822-710722051807" providerId="ADAL" clId="{87CB4A24-9E6B-4ED8-B6D4-11E790878A2E}" dt="2024-01-03T19:15:26.631" v="2227" actId="21"/>
          <ac:spMkLst>
            <pc:docMk/>
            <pc:sldMk cId="1792080689" sldId="432"/>
            <ac:spMk id="3" creationId="{0FD57638-A7CE-B122-F48B-8FF91EB63F9D}"/>
          </ac:spMkLst>
        </pc:spChg>
        <pc:spChg chg="mod">
          <ac:chgData name="Campbell, Andy" userId="59f84937-1e9e-4dda-b822-710722051807" providerId="ADAL" clId="{87CB4A24-9E6B-4ED8-B6D4-11E790878A2E}" dt="2024-01-05T14:34:10.060" v="3285" actId="13926"/>
          <ac:spMkLst>
            <pc:docMk/>
            <pc:sldMk cId="1792080689" sldId="432"/>
            <ac:spMk id="4" creationId="{261A129E-E28E-565F-19BA-7116504240BF}"/>
          </ac:spMkLst>
        </pc:spChg>
      </pc:sldChg>
      <pc:sldChg chg="delSp modSp new mod">
        <pc:chgData name="Campbell, Andy" userId="59f84937-1e9e-4dda-b822-710722051807" providerId="ADAL" clId="{87CB4A24-9E6B-4ED8-B6D4-11E790878A2E}" dt="2024-01-05T15:18:13.566" v="4863" actId="20577"/>
        <pc:sldMkLst>
          <pc:docMk/>
          <pc:sldMk cId="3113025595" sldId="433"/>
        </pc:sldMkLst>
        <pc:spChg chg="mod">
          <ac:chgData name="Campbell, Andy" userId="59f84937-1e9e-4dda-b822-710722051807" providerId="ADAL" clId="{87CB4A24-9E6B-4ED8-B6D4-11E790878A2E}" dt="2024-01-03T20:23:10.103" v="2870" actId="20577"/>
          <ac:spMkLst>
            <pc:docMk/>
            <pc:sldMk cId="3113025595" sldId="433"/>
            <ac:spMk id="2" creationId="{9AD5F5FF-9FFE-3581-2666-A08E5235EDBD}"/>
          </ac:spMkLst>
        </pc:spChg>
        <pc:spChg chg="del">
          <ac:chgData name="Campbell, Andy" userId="59f84937-1e9e-4dda-b822-710722051807" providerId="ADAL" clId="{87CB4A24-9E6B-4ED8-B6D4-11E790878A2E}" dt="2024-01-03T20:22:11.283" v="2829" actId="21"/>
          <ac:spMkLst>
            <pc:docMk/>
            <pc:sldMk cId="3113025595" sldId="433"/>
            <ac:spMk id="3" creationId="{6880E916-D3F7-2923-EA93-26F5B53D32EA}"/>
          </ac:spMkLst>
        </pc:spChg>
        <pc:spChg chg="mod">
          <ac:chgData name="Campbell, Andy" userId="59f84937-1e9e-4dda-b822-710722051807" providerId="ADAL" clId="{87CB4A24-9E6B-4ED8-B6D4-11E790878A2E}" dt="2024-01-05T15:18:13.566" v="4863" actId="20577"/>
          <ac:spMkLst>
            <pc:docMk/>
            <pc:sldMk cId="3113025595" sldId="433"/>
            <ac:spMk id="4" creationId="{CA8E2398-0E7C-55F9-1AEA-92779E45E26C}"/>
          </ac:spMkLst>
        </pc:spChg>
      </pc:sldChg>
      <pc:sldChg chg="addSp delSp modSp add mod">
        <pc:chgData name="Campbell, Andy" userId="59f84937-1e9e-4dda-b822-710722051807" providerId="ADAL" clId="{87CB4A24-9E6B-4ED8-B6D4-11E790878A2E}" dt="2024-01-05T15:22:49.682" v="4887" actId="20577"/>
        <pc:sldMkLst>
          <pc:docMk/>
          <pc:sldMk cId="1062521689" sldId="434"/>
        </pc:sldMkLst>
        <pc:spChg chg="mod">
          <ac:chgData name="Campbell, Andy" userId="59f84937-1e9e-4dda-b822-710722051807" providerId="ADAL" clId="{87CB4A24-9E6B-4ED8-B6D4-11E790878A2E}" dt="2024-01-05T15:15:23.051" v="4653" actId="255"/>
          <ac:spMkLst>
            <pc:docMk/>
            <pc:sldMk cId="1062521689" sldId="434"/>
            <ac:spMk id="2" creationId="{9AD5F5FF-9FFE-3581-2666-A08E5235EDBD}"/>
          </ac:spMkLst>
        </pc:spChg>
        <pc:spChg chg="mod">
          <ac:chgData name="Campbell, Andy" userId="59f84937-1e9e-4dda-b822-710722051807" providerId="ADAL" clId="{87CB4A24-9E6B-4ED8-B6D4-11E790878A2E}" dt="2024-01-05T15:05:43.296" v="4595" actId="20577"/>
          <ac:spMkLst>
            <pc:docMk/>
            <pc:sldMk cId="1062521689" sldId="434"/>
            <ac:spMk id="4" creationId="{CA8E2398-0E7C-55F9-1AEA-92779E45E26C}"/>
          </ac:spMkLst>
        </pc:spChg>
        <pc:graphicFrameChg chg="add del mod modGraphic">
          <ac:chgData name="Campbell, Andy" userId="59f84937-1e9e-4dda-b822-710722051807" providerId="ADAL" clId="{87CB4A24-9E6B-4ED8-B6D4-11E790878A2E}" dt="2024-01-05T14:47:27.643" v="3873" actId="21"/>
          <ac:graphicFrameMkLst>
            <pc:docMk/>
            <pc:sldMk cId="1062521689" sldId="434"/>
            <ac:graphicFrameMk id="3" creationId="{56B625B8-809D-A7B6-7FEA-101D44805234}"/>
          </ac:graphicFrameMkLst>
        </pc:graphicFrameChg>
        <pc:graphicFrameChg chg="add del mod modGraphic">
          <ac:chgData name="Campbell, Andy" userId="59f84937-1e9e-4dda-b822-710722051807" providerId="ADAL" clId="{87CB4A24-9E6B-4ED8-B6D4-11E790878A2E}" dt="2024-01-05T14:48:28.483" v="3993" actId="21"/>
          <ac:graphicFrameMkLst>
            <pc:docMk/>
            <pc:sldMk cId="1062521689" sldId="434"/>
            <ac:graphicFrameMk id="5" creationId="{CC435A96-985D-833E-1B8A-04E03A1C1C3D}"/>
          </ac:graphicFrameMkLst>
        </pc:graphicFrameChg>
        <pc:graphicFrameChg chg="add mod modGraphic">
          <ac:chgData name="Campbell, Andy" userId="59f84937-1e9e-4dda-b822-710722051807" providerId="ADAL" clId="{87CB4A24-9E6B-4ED8-B6D4-11E790878A2E}" dt="2024-01-05T15:22:49.682" v="4887" actId="20577"/>
          <ac:graphicFrameMkLst>
            <pc:docMk/>
            <pc:sldMk cId="1062521689" sldId="434"/>
            <ac:graphicFrameMk id="6" creationId="{D216AF8C-340E-A5A6-DB64-9149D9F170E0}"/>
          </ac:graphicFrameMkLst>
        </pc:graphicFrameChg>
      </pc:sldChg>
      <pc:sldChg chg="modSp add mod">
        <pc:chgData name="Campbell, Andy" userId="59f84937-1e9e-4dda-b822-710722051807" providerId="ADAL" clId="{87CB4A24-9E6B-4ED8-B6D4-11E790878A2E}" dt="2024-01-05T15:18:28.239" v="4870" actId="6549"/>
        <pc:sldMkLst>
          <pc:docMk/>
          <pc:sldMk cId="1446265425" sldId="435"/>
        </pc:sldMkLst>
        <pc:spChg chg="mod">
          <ac:chgData name="Campbell, Andy" userId="59f84937-1e9e-4dda-b822-710722051807" providerId="ADAL" clId="{87CB4A24-9E6B-4ED8-B6D4-11E790878A2E}" dt="2024-01-05T14:54:42.626" v="4438" actId="20577"/>
          <ac:spMkLst>
            <pc:docMk/>
            <pc:sldMk cId="1446265425" sldId="435"/>
            <ac:spMk id="2" creationId="{9AD5F5FF-9FFE-3581-2666-A08E5235EDBD}"/>
          </ac:spMkLst>
        </pc:spChg>
        <pc:spChg chg="mod">
          <ac:chgData name="Campbell, Andy" userId="59f84937-1e9e-4dda-b822-710722051807" providerId="ADAL" clId="{87CB4A24-9E6B-4ED8-B6D4-11E790878A2E}" dt="2024-01-05T15:18:28.239" v="4870" actId="6549"/>
          <ac:spMkLst>
            <pc:docMk/>
            <pc:sldMk cId="1446265425" sldId="435"/>
            <ac:spMk id="4" creationId="{CA8E2398-0E7C-55F9-1AEA-92779E45E26C}"/>
          </ac:spMkLst>
        </pc:spChg>
      </pc:sldChg>
      <pc:sldChg chg="modSp add mod">
        <pc:chgData name="Campbell, Andy" userId="59f84937-1e9e-4dda-b822-710722051807" providerId="ADAL" clId="{87CB4A24-9E6B-4ED8-B6D4-11E790878A2E}" dt="2024-01-05T15:14:38.122" v="4633" actId="5793"/>
        <pc:sldMkLst>
          <pc:docMk/>
          <pc:sldMk cId="2962458967" sldId="436"/>
        </pc:sldMkLst>
        <pc:spChg chg="mod">
          <ac:chgData name="Campbell, Andy" userId="59f84937-1e9e-4dda-b822-710722051807" providerId="ADAL" clId="{87CB4A24-9E6B-4ED8-B6D4-11E790878A2E}" dt="2024-01-05T14:37:02.200" v="3297" actId="255"/>
          <ac:spMkLst>
            <pc:docMk/>
            <pc:sldMk cId="2962458967" sldId="436"/>
            <ac:spMk id="2" creationId="{08B40A8F-4340-AEC7-2862-89CAC2BF3861}"/>
          </ac:spMkLst>
        </pc:spChg>
        <pc:spChg chg="mod">
          <ac:chgData name="Campbell, Andy" userId="59f84937-1e9e-4dda-b822-710722051807" providerId="ADAL" clId="{87CB4A24-9E6B-4ED8-B6D4-11E790878A2E}" dt="2024-01-05T15:14:38.122" v="4633" actId="5793"/>
          <ac:spMkLst>
            <pc:docMk/>
            <pc:sldMk cId="2962458967" sldId="436"/>
            <ac:spMk id="4" creationId="{FEB02715-7029-F31D-B00E-8B69977E8498}"/>
          </ac:spMkLst>
        </pc:spChg>
      </pc:sldChg>
      <pc:sldChg chg="addSp modSp add mod">
        <pc:chgData name="Campbell, Andy" userId="59f84937-1e9e-4dda-b822-710722051807" providerId="ADAL" clId="{87CB4A24-9E6B-4ED8-B6D4-11E790878A2E}" dt="2024-01-05T15:01:57.880" v="4592" actId="1076"/>
        <pc:sldMkLst>
          <pc:docMk/>
          <pc:sldMk cId="3859443784" sldId="437"/>
        </pc:sldMkLst>
        <pc:spChg chg="mod">
          <ac:chgData name="Campbell, Andy" userId="59f84937-1e9e-4dda-b822-710722051807" providerId="ADAL" clId="{87CB4A24-9E6B-4ED8-B6D4-11E790878A2E}" dt="2024-01-05T14:56:48.618" v="4476" actId="255"/>
          <ac:spMkLst>
            <pc:docMk/>
            <pc:sldMk cId="3859443784" sldId="437"/>
            <ac:spMk id="2" creationId="{9AD5F5FF-9FFE-3581-2666-A08E5235EDBD}"/>
          </ac:spMkLst>
        </pc:spChg>
        <pc:spChg chg="mod">
          <ac:chgData name="Campbell, Andy" userId="59f84937-1e9e-4dda-b822-710722051807" providerId="ADAL" clId="{87CB4A24-9E6B-4ED8-B6D4-11E790878A2E}" dt="2024-01-05T15:01:37.051" v="4591" actId="20577"/>
          <ac:spMkLst>
            <pc:docMk/>
            <pc:sldMk cId="3859443784" sldId="437"/>
            <ac:spMk id="4" creationId="{CA8E2398-0E7C-55F9-1AEA-92779E45E26C}"/>
          </ac:spMkLst>
        </pc:spChg>
        <pc:graphicFrameChg chg="add mod modGraphic">
          <ac:chgData name="Campbell, Andy" userId="59f84937-1e9e-4dda-b822-710722051807" providerId="ADAL" clId="{87CB4A24-9E6B-4ED8-B6D4-11E790878A2E}" dt="2024-01-05T15:01:57.880" v="4592" actId="1076"/>
          <ac:graphicFrameMkLst>
            <pc:docMk/>
            <pc:sldMk cId="3859443784" sldId="437"/>
            <ac:graphicFrameMk id="3" creationId="{26617EDB-FA9D-7C34-1393-C181581D4220}"/>
          </ac:graphicFrameMkLst>
        </pc:graphicFrameChg>
      </pc:sldChg>
      <pc:sldChg chg="modSp add mod ord">
        <pc:chgData name="Campbell, Andy" userId="59f84937-1e9e-4dda-b822-710722051807" providerId="ADAL" clId="{87CB4A24-9E6B-4ED8-B6D4-11E790878A2E}" dt="2024-01-05T15:17:51.280" v="4817" actId="20577"/>
        <pc:sldMkLst>
          <pc:docMk/>
          <pc:sldMk cId="1645002225" sldId="438"/>
        </pc:sldMkLst>
        <pc:spChg chg="mod">
          <ac:chgData name="Campbell, Andy" userId="59f84937-1e9e-4dda-b822-710722051807" providerId="ADAL" clId="{87CB4A24-9E6B-4ED8-B6D4-11E790878A2E}" dt="2024-01-05T15:15:11.024" v="4642" actId="20577"/>
          <ac:spMkLst>
            <pc:docMk/>
            <pc:sldMk cId="1645002225" sldId="438"/>
            <ac:spMk id="2" creationId="{9AD5F5FF-9FFE-3581-2666-A08E5235EDBD}"/>
          </ac:spMkLst>
        </pc:spChg>
        <pc:spChg chg="mod">
          <ac:chgData name="Campbell, Andy" userId="59f84937-1e9e-4dda-b822-710722051807" providerId="ADAL" clId="{87CB4A24-9E6B-4ED8-B6D4-11E790878A2E}" dt="2024-01-05T15:17:51.280" v="4817" actId="20577"/>
          <ac:spMkLst>
            <pc:docMk/>
            <pc:sldMk cId="1645002225" sldId="438"/>
            <ac:spMk id="4" creationId="{CA8E2398-0E7C-55F9-1AEA-92779E45E26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58339C-D037-4DAF-9262-2577D9843B01}" type="datetimeFigureOut">
              <a:rPr lang="en-US" smtClean="0"/>
              <a:t>1/8/2024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C1208-6AA4-40A4-A083-3DF542E963C5}" type="slidenum">
              <a:rPr lang="en-US" smtClean="0"/>
              <a:t>‹#›</a:t>
            </a:fld>
            <a:endParaRPr lang="en-US" dirty="0"/>
          </a:p>
        </p:txBody>
      </p:sp>
    </p:spTree>
    <p:extLst>
      <p:ext uri="{BB962C8B-B14F-4D97-AF65-F5344CB8AC3E}">
        <p14:creationId xmlns:p14="http://schemas.microsoft.com/office/powerpoint/2010/main" val="3552218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5B092-E384-4A75-AD07-4A55D9181AB9}" type="datetimeFigureOut">
              <a:rPr lang="en-US" smtClean="0"/>
              <a:t>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04033-38F8-491D-9D8F-F35C487CC4CE}" type="slidenum">
              <a:rPr lang="en-US" smtClean="0"/>
              <a:t>‹#›</a:t>
            </a:fld>
            <a:endParaRPr lang="en-US" dirty="0"/>
          </a:p>
        </p:txBody>
      </p:sp>
    </p:spTree>
    <p:extLst>
      <p:ext uri="{BB962C8B-B14F-4D97-AF65-F5344CB8AC3E}">
        <p14:creationId xmlns:p14="http://schemas.microsoft.com/office/powerpoint/2010/main" val="344770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4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0.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0.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T Colors">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8C0BD8E-9416-2609-50E3-1FE2A8A28351}"/>
              </a:ext>
            </a:extLst>
          </p:cNvPr>
          <p:cNvSpPr/>
          <p:nvPr userDrawn="1"/>
        </p:nvSpPr>
        <p:spPr>
          <a:xfrm rot="5400000">
            <a:off x="3562349" y="1609725"/>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1"/>
          </a:solidFill>
          <a:ln w="9525" cap="flat">
            <a:noFill/>
            <a:prstDash val="solid"/>
            <a:miter/>
          </a:ln>
        </p:spPr>
        <p:txBody>
          <a:bodyPr rtlCol="0" anchor="ctr"/>
          <a:lstStyle/>
          <a:p>
            <a:endParaRPr lang="en-US" b="1" i="0" dirty="0">
              <a:latin typeface="Arial" panose="020B0604020202020204" pitchFamily="34" charset="0"/>
            </a:endParaRPr>
          </a:p>
        </p:txBody>
      </p:sp>
      <p:sp>
        <p:nvSpPr>
          <p:cNvPr id="6" name="Freeform: Shape 5">
            <a:extLst>
              <a:ext uri="{FF2B5EF4-FFF2-40B4-BE49-F238E27FC236}">
                <a16:creationId xmlns:a16="http://schemas.microsoft.com/office/drawing/2014/main" id="{4454548B-A82E-DAC2-191D-6C3A2E39B52E}"/>
              </a:ext>
            </a:extLst>
          </p:cNvPr>
          <p:cNvSpPr/>
          <p:nvPr userDrawn="1"/>
        </p:nvSpPr>
        <p:spPr>
          <a:xfrm rot="5400000">
            <a:off x="4892992" y="1609724"/>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2"/>
          </a:solidFill>
          <a:ln w="9525" cap="flat">
            <a:noFill/>
            <a:prstDash val="solid"/>
            <a:miter/>
          </a:ln>
        </p:spPr>
        <p:txBody>
          <a:bodyPr rtlCol="0" anchor="ctr"/>
          <a:lstStyle/>
          <a:p>
            <a:endParaRPr lang="en-US" b="1" i="0" dirty="0">
              <a:latin typeface="Arial" panose="020B0604020202020204" pitchFamily="34" charset="0"/>
            </a:endParaRPr>
          </a:p>
        </p:txBody>
      </p:sp>
      <p:sp>
        <p:nvSpPr>
          <p:cNvPr id="7" name="Freeform: Shape 6">
            <a:extLst>
              <a:ext uri="{FF2B5EF4-FFF2-40B4-BE49-F238E27FC236}">
                <a16:creationId xmlns:a16="http://schemas.microsoft.com/office/drawing/2014/main" id="{E59DFDBE-5F74-810C-8868-DE8478AB9336}"/>
              </a:ext>
            </a:extLst>
          </p:cNvPr>
          <p:cNvSpPr/>
          <p:nvPr userDrawn="1"/>
        </p:nvSpPr>
        <p:spPr>
          <a:xfrm rot="5400000">
            <a:off x="6223539" y="1609724"/>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tx1"/>
          </a:solidFill>
          <a:ln w="9525" cap="flat">
            <a:noFill/>
            <a:prstDash val="solid"/>
            <a:miter/>
          </a:ln>
        </p:spPr>
        <p:txBody>
          <a:bodyPr rtlCol="0" anchor="ctr"/>
          <a:lstStyle/>
          <a:p>
            <a:endParaRPr lang="en-US" b="1" i="0" dirty="0">
              <a:latin typeface="Arial" panose="020B0604020202020204" pitchFamily="34" charset="0"/>
            </a:endParaRPr>
          </a:p>
        </p:txBody>
      </p:sp>
      <p:sp>
        <p:nvSpPr>
          <p:cNvPr id="8" name="Freeform: Shape 7">
            <a:extLst>
              <a:ext uri="{FF2B5EF4-FFF2-40B4-BE49-F238E27FC236}">
                <a16:creationId xmlns:a16="http://schemas.microsoft.com/office/drawing/2014/main" id="{3064C785-E3D6-D575-7CF2-00B96E82B4D6}"/>
              </a:ext>
            </a:extLst>
          </p:cNvPr>
          <p:cNvSpPr/>
          <p:nvPr userDrawn="1"/>
        </p:nvSpPr>
        <p:spPr>
          <a:xfrm rot="5400000">
            <a:off x="3562349"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rgbClr val="FFFFFF"/>
          </a:solidFill>
          <a:ln w="9525" cap="flat">
            <a:solidFill>
              <a:srgbClr val="231F20"/>
            </a:solidFill>
            <a:prstDash val="solid"/>
            <a:miter/>
          </a:ln>
        </p:spPr>
        <p:txBody>
          <a:bodyPr rtlCol="0" anchor="ctr"/>
          <a:lstStyle/>
          <a:p>
            <a:endParaRPr lang="en-US" b="1" i="0" dirty="0">
              <a:latin typeface="Arial" panose="020B0604020202020204" pitchFamily="34" charset="0"/>
            </a:endParaRPr>
          </a:p>
        </p:txBody>
      </p:sp>
      <p:sp>
        <p:nvSpPr>
          <p:cNvPr id="9" name="Freeform: Shape 8">
            <a:extLst>
              <a:ext uri="{FF2B5EF4-FFF2-40B4-BE49-F238E27FC236}">
                <a16:creationId xmlns:a16="http://schemas.microsoft.com/office/drawing/2014/main" id="{3E93FDB2-7AD4-4C1C-A4F5-812BF04F1E58}"/>
              </a:ext>
            </a:extLst>
          </p:cNvPr>
          <p:cNvSpPr/>
          <p:nvPr userDrawn="1"/>
        </p:nvSpPr>
        <p:spPr>
          <a:xfrm rot="5400000">
            <a:off x="4892992"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bg2"/>
          </a:solidFill>
          <a:ln w="9525" cap="flat">
            <a:noFill/>
            <a:prstDash val="solid"/>
            <a:miter/>
          </a:ln>
        </p:spPr>
        <p:txBody>
          <a:bodyPr rtlCol="0" anchor="ctr"/>
          <a:lstStyle/>
          <a:p>
            <a:endParaRPr lang="en-US" b="1" i="0" dirty="0">
              <a:latin typeface="Arial" panose="020B0604020202020204" pitchFamily="34" charset="0"/>
            </a:endParaRPr>
          </a:p>
        </p:txBody>
      </p:sp>
      <p:sp>
        <p:nvSpPr>
          <p:cNvPr id="10" name="Freeform: Shape 9">
            <a:extLst>
              <a:ext uri="{FF2B5EF4-FFF2-40B4-BE49-F238E27FC236}">
                <a16:creationId xmlns:a16="http://schemas.microsoft.com/office/drawing/2014/main" id="{6C698FB5-01A5-4CE8-37FC-FA3C7529EB0B}"/>
              </a:ext>
            </a:extLst>
          </p:cNvPr>
          <p:cNvSpPr/>
          <p:nvPr userDrawn="1"/>
        </p:nvSpPr>
        <p:spPr>
          <a:xfrm rot="5400000">
            <a:off x="6223539" y="2917983"/>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rgbClr val="979797"/>
          </a:solidFill>
          <a:ln w="9525" cap="flat">
            <a:noFill/>
            <a:prstDash val="solid"/>
            <a:miter/>
          </a:ln>
        </p:spPr>
        <p:txBody>
          <a:bodyPr rtlCol="0" anchor="ctr"/>
          <a:lstStyle/>
          <a:p>
            <a:endParaRPr lang="en-US" b="1" i="0" dirty="0">
              <a:latin typeface="Arial" panose="020B0604020202020204" pitchFamily="34" charset="0"/>
            </a:endParaRPr>
          </a:p>
        </p:txBody>
      </p:sp>
      <p:sp>
        <p:nvSpPr>
          <p:cNvPr id="11" name="Freeform: Shape 10">
            <a:extLst>
              <a:ext uri="{FF2B5EF4-FFF2-40B4-BE49-F238E27FC236}">
                <a16:creationId xmlns:a16="http://schemas.microsoft.com/office/drawing/2014/main" id="{5E479C7F-6D63-F44C-B0C4-EC2E6B4EF344}"/>
              </a:ext>
            </a:extLst>
          </p:cNvPr>
          <p:cNvSpPr/>
          <p:nvPr userDrawn="1"/>
        </p:nvSpPr>
        <p:spPr>
          <a:xfrm rot="5400000">
            <a:off x="7610093" y="2917983"/>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tx2"/>
          </a:solidFill>
          <a:ln w="9525" cap="flat">
            <a:noFill/>
            <a:prstDash val="solid"/>
            <a:miter/>
          </a:ln>
        </p:spPr>
        <p:txBody>
          <a:bodyPr rtlCol="0" anchor="ctr"/>
          <a:lstStyle/>
          <a:p>
            <a:endParaRPr lang="en-US" b="1" i="0" dirty="0">
              <a:latin typeface="Arial" panose="020B0604020202020204" pitchFamily="34" charset="0"/>
            </a:endParaRPr>
          </a:p>
        </p:txBody>
      </p:sp>
      <p:sp>
        <p:nvSpPr>
          <p:cNvPr id="12" name="Freeform: Shape 11">
            <a:extLst>
              <a:ext uri="{FF2B5EF4-FFF2-40B4-BE49-F238E27FC236}">
                <a16:creationId xmlns:a16="http://schemas.microsoft.com/office/drawing/2014/main" id="{FA9AD288-971B-4026-249A-414A173D98D4}"/>
              </a:ext>
            </a:extLst>
          </p:cNvPr>
          <p:cNvSpPr/>
          <p:nvPr userDrawn="1"/>
        </p:nvSpPr>
        <p:spPr>
          <a:xfrm rot="5400000">
            <a:off x="3562349"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4"/>
          </a:solidFill>
          <a:ln w="9525" cap="flat">
            <a:noFill/>
            <a:prstDash val="solid"/>
            <a:miter/>
          </a:ln>
        </p:spPr>
        <p:txBody>
          <a:bodyPr rtlCol="0" anchor="ctr"/>
          <a:lstStyle/>
          <a:p>
            <a:endParaRPr lang="en-US" b="1" i="0" dirty="0">
              <a:latin typeface="Arial" panose="020B0604020202020204" pitchFamily="34" charset="0"/>
            </a:endParaRPr>
          </a:p>
        </p:txBody>
      </p:sp>
      <p:sp>
        <p:nvSpPr>
          <p:cNvPr id="13" name="Freeform: Shape 12">
            <a:extLst>
              <a:ext uri="{FF2B5EF4-FFF2-40B4-BE49-F238E27FC236}">
                <a16:creationId xmlns:a16="http://schemas.microsoft.com/office/drawing/2014/main" id="{76D28557-528A-9395-3116-1F5DB3A7CBBD}"/>
              </a:ext>
            </a:extLst>
          </p:cNvPr>
          <p:cNvSpPr/>
          <p:nvPr userDrawn="1"/>
        </p:nvSpPr>
        <p:spPr>
          <a:xfrm rot="5400000">
            <a:off x="4892896"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5"/>
          </a:solidFill>
          <a:ln w="9525" cap="flat">
            <a:noFill/>
            <a:prstDash val="solid"/>
            <a:miter/>
          </a:ln>
        </p:spPr>
        <p:txBody>
          <a:bodyPr rtlCol="0" anchor="ctr"/>
          <a:lstStyle/>
          <a:p>
            <a:endParaRPr lang="en-US" b="1" i="0" dirty="0">
              <a:latin typeface="Arial" panose="020B0604020202020204" pitchFamily="34" charset="0"/>
            </a:endParaRPr>
          </a:p>
        </p:txBody>
      </p:sp>
      <p:sp>
        <p:nvSpPr>
          <p:cNvPr id="14" name="Freeform: Shape 13">
            <a:extLst>
              <a:ext uri="{FF2B5EF4-FFF2-40B4-BE49-F238E27FC236}">
                <a16:creationId xmlns:a16="http://schemas.microsoft.com/office/drawing/2014/main" id="{99BB7730-3C83-2335-8188-A3F50A391569}"/>
              </a:ext>
            </a:extLst>
          </p:cNvPr>
          <p:cNvSpPr/>
          <p:nvPr userDrawn="1"/>
        </p:nvSpPr>
        <p:spPr>
          <a:xfrm rot="5400000">
            <a:off x="6223539" y="4226147"/>
            <a:ext cx="1020698" cy="1020699"/>
          </a:xfrm>
          <a:custGeom>
            <a:avLst/>
            <a:gdLst>
              <a:gd name="connsiteX0" fmla="*/ 0 w 1020698"/>
              <a:gd name="connsiteY0" fmla="*/ 0 h 1020699"/>
              <a:gd name="connsiteX1" fmla="*/ 1020699 w 1020698"/>
              <a:gd name="connsiteY1" fmla="*/ 0 h 1020699"/>
              <a:gd name="connsiteX2" fmla="*/ 1020699 w 1020698"/>
              <a:gd name="connsiteY2" fmla="*/ 1020699 h 1020699"/>
              <a:gd name="connsiteX3" fmla="*/ 0 w 1020698"/>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8" h="1020699">
                <a:moveTo>
                  <a:pt x="0" y="0"/>
                </a:moveTo>
                <a:lnTo>
                  <a:pt x="1020699" y="0"/>
                </a:lnTo>
                <a:lnTo>
                  <a:pt x="1020699" y="1020699"/>
                </a:lnTo>
                <a:lnTo>
                  <a:pt x="0" y="1020699"/>
                </a:lnTo>
                <a:close/>
              </a:path>
            </a:pathLst>
          </a:custGeom>
          <a:solidFill>
            <a:schemeClr val="accent6"/>
          </a:solidFill>
          <a:ln w="9525" cap="flat">
            <a:noFill/>
            <a:prstDash val="solid"/>
            <a:miter/>
          </a:ln>
        </p:spPr>
        <p:txBody>
          <a:bodyPr rtlCol="0" anchor="ctr"/>
          <a:lstStyle/>
          <a:p>
            <a:endParaRPr lang="en-US" b="1" i="0" dirty="0">
              <a:latin typeface="Arial" panose="020B0604020202020204" pitchFamily="34" charset="0"/>
            </a:endParaRPr>
          </a:p>
        </p:txBody>
      </p:sp>
      <p:sp>
        <p:nvSpPr>
          <p:cNvPr id="15" name="Freeform: Shape 14">
            <a:extLst>
              <a:ext uri="{FF2B5EF4-FFF2-40B4-BE49-F238E27FC236}">
                <a16:creationId xmlns:a16="http://schemas.microsoft.com/office/drawing/2014/main" id="{A0693ACA-5FA3-A68B-868C-3CEDFB62D084}"/>
              </a:ext>
            </a:extLst>
          </p:cNvPr>
          <p:cNvSpPr/>
          <p:nvPr userDrawn="1"/>
        </p:nvSpPr>
        <p:spPr>
          <a:xfrm rot="5400000">
            <a:off x="7609998" y="4226242"/>
            <a:ext cx="1020699" cy="1020699"/>
          </a:xfrm>
          <a:custGeom>
            <a:avLst/>
            <a:gdLst>
              <a:gd name="connsiteX0" fmla="*/ 0 w 1020699"/>
              <a:gd name="connsiteY0" fmla="*/ 0 h 1020699"/>
              <a:gd name="connsiteX1" fmla="*/ 1020699 w 1020699"/>
              <a:gd name="connsiteY1" fmla="*/ 0 h 1020699"/>
              <a:gd name="connsiteX2" fmla="*/ 1020699 w 1020699"/>
              <a:gd name="connsiteY2" fmla="*/ 1020699 h 1020699"/>
              <a:gd name="connsiteX3" fmla="*/ 0 w 1020699"/>
              <a:gd name="connsiteY3" fmla="*/ 1020699 h 1020699"/>
            </a:gdLst>
            <a:ahLst/>
            <a:cxnLst>
              <a:cxn ang="0">
                <a:pos x="connsiteX0" y="connsiteY0"/>
              </a:cxn>
              <a:cxn ang="0">
                <a:pos x="connsiteX1" y="connsiteY1"/>
              </a:cxn>
              <a:cxn ang="0">
                <a:pos x="connsiteX2" y="connsiteY2"/>
              </a:cxn>
              <a:cxn ang="0">
                <a:pos x="connsiteX3" y="connsiteY3"/>
              </a:cxn>
            </a:cxnLst>
            <a:rect l="l" t="t" r="r" b="b"/>
            <a:pathLst>
              <a:path w="1020699" h="1020699">
                <a:moveTo>
                  <a:pt x="0" y="0"/>
                </a:moveTo>
                <a:lnTo>
                  <a:pt x="1020699" y="0"/>
                </a:lnTo>
                <a:lnTo>
                  <a:pt x="1020699" y="1020699"/>
                </a:lnTo>
                <a:lnTo>
                  <a:pt x="0" y="1020699"/>
                </a:lnTo>
                <a:close/>
              </a:path>
            </a:pathLst>
          </a:custGeom>
          <a:solidFill>
            <a:schemeClr val="accent3"/>
          </a:solidFill>
          <a:ln w="9525" cap="flat">
            <a:noFill/>
            <a:prstDash val="solid"/>
            <a:miter/>
          </a:ln>
        </p:spPr>
        <p:txBody>
          <a:bodyPr rtlCol="0" anchor="ctr"/>
          <a:lstStyle/>
          <a:p>
            <a:endParaRPr lang="en-US" b="1" i="0" dirty="0">
              <a:latin typeface="Arial" panose="020B0604020202020204" pitchFamily="34" charset="0"/>
            </a:endParaRPr>
          </a:p>
        </p:txBody>
      </p:sp>
    </p:spTree>
    <p:extLst>
      <p:ext uri="{BB962C8B-B14F-4D97-AF65-F5344CB8AC3E}">
        <p14:creationId xmlns:p14="http://schemas.microsoft.com/office/powerpoint/2010/main" val="213923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3347933.jpg">
            <a:extLst>
              <a:ext uri="{FF2B5EF4-FFF2-40B4-BE49-F238E27FC236}">
                <a16:creationId xmlns:a16="http://schemas.microsoft.com/office/drawing/2014/main" id="{5B8133E4-BFB6-299C-78EA-894109E5A0E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3" name="Stocksy_comp_3347933.jpg">
            <a:extLst>
              <a:ext uri="{FF2B5EF4-FFF2-40B4-BE49-F238E27FC236}">
                <a16:creationId xmlns:a16="http://schemas.microsoft.com/office/drawing/2014/main" id="{2D9047FB-2D2A-4DB1-03C2-13319780DFBB}"/>
              </a:ext>
            </a:extLst>
          </p:cNvPr>
          <p:cNvPicPr>
            <a:picLocks noChangeAspect="1"/>
          </p:cNvPicPr>
          <p:nvPr userDrawn="1"/>
        </p:nvPicPr>
        <p:blipFill rotWithShape="1">
          <a:blip r:embed="rId2" cstate="email">
            <a:grayscl/>
            <a:alphaModFix amt="30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402614423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4A9A8386-5662-C51C-3C86-C865F5660B27}"/>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6" name="Stocksy_comp_430260_bw.jpg">
            <a:extLst>
              <a:ext uri="{FF2B5EF4-FFF2-40B4-BE49-F238E27FC236}">
                <a16:creationId xmlns:a16="http://schemas.microsoft.com/office/drawing/2014/main" id="{1DA0DBA9-1C90-C44D-197C-D3F8B7174FC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Tree>
    <p:extLst>
      <p:ext uri="{BB962C8B-B14F-4D97-AF65-F5344CB8AC3E}">
        <p14:creationId xmlns:p14="http://schemas.microsoft.com/office/powerpoint/2010/main" val="351742755"/>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58740"/>
          <a:stretch/>
        </p:blipFill>
        <p:spPr>
          <a:xfrm>
            <a:off x="1" y="6418"/>
            <a:ext cx="5029200"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pic>
        <p:nvPicPr>
          <p:cNvPr id="7" name="Stocksy_comp_430260_bw.jpg">
            <a:extLst>
              <a:ext uri="{FF2B5EF4-FFF2-40B4-BE49-F238E27FC236}">
                <a16:creationId xmlns:a16="http://schemas.microsoft.com/office/drawing/2014/main" id="{17F7531E-C115-1250-57EF-6ECD56616878}"/>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1277"/>
          <a:stretch/>
        </p:blipFill>
        <p:spPr>
          <a:xfrm>
            <a:off x="5029200" y="0"/>
            <a:ext cx="7157739" cy="6846590"/>
          </a:xfrm>
          <a:prstGeom prst="rect">
            <a:avLst/>
          </a:prstGeom>
          <a:ln w="12700">
            <a:miter lim="400000"/>
          </a:ln>
        </p:spPr>
      </p:pic>
    </p:spTree>
    <p:extLst>
      <p:ext uri="{BB962C8B-B14F-4D97-AF65-F5344CB8AC3E}">
        <p14:creationId xmlns:p14="http://schemas.microsoft.com/office/powerpoint/2010/main" val="31570441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w/Text 1">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3" name="Stocksy_comp_3347933.jpg">
            <a:extLst>
              <a:ext uri="{FF2B5EF4-FFF2-40B4-BE49-F238E27FC236}">
                <a16:creationId xmlns:a16="http://schemas.microsoft.com/office/drawing/2014/main" id="{D90F5051-687B-FF5B-303D-660C3C4D0764}"/>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62" t="3122" r="58719" b="3122"/>
          <a:stretch/>
        </p:blipFill>
        <p:spPr>
          <a:xfrm>
            <a:off x="4220" y="0"/>
            <a:ext cx="5024980" cy="6858000"/>
          </a:xfrm>
          <a:prstGeom prst="rect">
            <a:avLst/>
          </a:prstGeom>
          <a:ln w="12700">
            <a:miter lim="400000"/>
          </a:ln>
        </p:spPr>
      </p:pic>
      <p:pic>
        <p:nvPicPr>
          <p:cNvPr id="4" name="Stocksy_comp_3347933.jpg">
            <a:extLst>
              <a:ext uri="{FF2B5EF4-FFF2-40B4-BE49-F238E27FC236}">
                <a16:creationId xmlns:a16="http://schemas.microsoft.com/office/drawing/2014/main" id="{41A7A059-1EF9-4E00-BEF8-51713136EFDE}"/>
              </a:ext>
            </a:extLst>
          </p:cNvPr>
          <p:cNvPicPr>
            <a:picLocks noChangeAspect="1"/>
          </p:cNvPicPr>
          <p:nvPr userDrawn="1"/>
        </p:nvPicPr>
        <p:blipFill rotWithShape="1">
          <a:blip r:embed="rId2" cstate="email">
            <a:grayscl/>
            <a:alphaModFix amt="25000"/>
            <a:extLst>
              <a:ext uri="{28A0092B-C50C-407E-A947-70E740481C1C}">
                <a14:useLocalDpi xmlns:a14="http://schemas.microsoft.com/office/drawing/2010/main" val="0"/>
              </a:ext>
            </a:extLst>
          </a:blip>
          <a:srcRect l="41281" t="3122" r="26" b="3122"/>
          <a:stretch/>
        </p:blipFill>
        <p:spPr>
          <a:xfrm>
            <a:off x="5029200" y="0"/>
            <a:ext cx="7155204" cy="685800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114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114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28" name="Text Placeholder 19">
            <a:extLst>
              <a:ext uri="{FF2B5EF4-FFF2-40B4-BE49-F238E27FC236}">
                <a16:creationId xmlns:a16="http://schemas.microsoft.com/office/drawing/2014/main" id="{4E2A8C20-0CDF-ADF0-016C-FB212D0EB3F5}"/>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29" name="Text Placeholder 19">
            <a:extLst>
              <a:ext uri="{FF2B5EF4-FFF2-40B4-BE49-F238E27FC236}">
                <a16:creationId xmlns:a16="http://schemas.microsoft.com/office/drawing/2014/main" id="{35BBB645-7666-8037-AD21-3FB6A70A62C0}"/>
              </a:ext>
            </a:extLst>
          </p:cNvPr>
          <p:cNvSpPr>
            <a:spLocks noGrp="1"/>
          </p:cNvSpPr>
          <p:nvPr>
            <p:ph type="body" sz="quarter" idx="11" hasCustomPrompt="1"/>
          </p:nvPr>
        </p:nvSpPr>
        <p:spPr>
          <a:xfrm>
            <a:off x="6093890" y="3589873"/>
            <a:ext cx="5029200" cy="1019062"/>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745142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w/Tex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E8D7BAAD-44A6-551D-D7A3-F12E8224501E}"/>
              </a:ext>
            </a:extLst>
          </p:cNvPr>
          <p:cNvPicPr>
            <a:picLocks noChangeAspect="1"/>
          </p:cNvPicPr>
          <p:nvPr userDrawn="1"/>
        </p:nvPicPr>
        <p:blipFill rotWithShape="1">
          <a:blip r:embed="rId2" cstate="email">
            <a:grayscl/>
            <a:alphaModFix amt="5000"/>
            <a:extLst>
              <a:ext uri="{28A0092B-C50C-407E-A947-70E740481C1C}">
                <a14:useLocalDpi xmlns:a14="http://schemas.microsoft.com/office/drawing/2010/main" val="0"/>
              </a:ext>
            </a:extLst>
          </a:blip>
          <a:srcRect l="58760" t="-211" r="-11" b="15926"/>
          <a:stretch/>
        </p:blipFill>
        <p:spPr>
          <a:xfrm rot="10800000">
            <a:off x="-1272" y="0"/>
            <a:ext cx="5029200" cy="6846590"/>
          </a:xfrm>
          <a:prstGeom prst="rect">
            <a:avLst/>
          </a:prstGeom>
          <a:ln w="12700">
            <a:miter lim="400000"/>
          </a:ln>
        </p:spPr>
      </p:pic>
      <p:pic>
        <p:nvPicPr>
          <p:cNvPr id="5" name="Stocksy_comp_430260_bw.jpg">
            <a:extLst>
              <a:ext uri="{FF2B5EF4-FFF2-40B4-BE49-F238E27FC236}">
                <a16:creationId xmlns:a16="http://schemas.microsoft.com/office/drawing/2014/main" id="{48C226FF-5A54-6723-B9B3-B4B911CF4B0F}"/>
              </a:ext>
            </a:extLst>
          </p:cNvPr>
          <p:cNvPicPr>
            <a:picLocks noChangeAspect="1"/>
          </p:cNvPicPr>
          <p:nvPr userDrawn="1"/>
        </p:nvPicPr>
        <p:blipFill rotWithShape="1">
          <a:blip r:embed="rId2" cstate="email">
            <a:grayscl/>
            <a:alphaModFix amt="10000"/>
            <a:extLst>
              <a:ext uri="{28A0092B-C50C-407E-A947-70E740481C1C}">
                <a14:useLocalDpi xmlns:a14="http://schemas.microsoft.com/office/drawing/2010/main" val="0"/>
              </a:ext>
            </a:extLst>
          </a:blip>
          <a:srcRect l="27" t="-211" r="41250" b="15926"/>
          <a:stretch/>
        </p:blipFill>
        <p:spPr>
          <a:xfrm rot="10800000">
            <a:off x="5029200" y="0"/>
            <a:ext cx="7159418"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bg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45EC5F2E-ABA7-5D74-8E02-A00B9E37F956}"/>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accent2"/>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7" name="Text Placeholder 19">
            <a:extLst>
              <a:ext uri="{FF2B5EF4-FFF2-40B4-BE49-F238E27FC236}">
                <a16:creationId xmlns:a16="http://schemas.microsoft.com/office/drawing/2014/main" id="{D7B6ACAF-81EB-42B9-E4AB-91701630129E}"/>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41677266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w/Text 3">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502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4" name="Stocksy_comp_430260_bw.jpg">
            <a:extLst>
              <a:ext uri="{FF2B5EF4-FFF2-40B4-BE49-F238E27FC236}">
                <a16:creationId xmlns:a16="http://schemas.microsoft.com/office/drawing/2014/main" id="{D0C54642-828E-D751-EEC2-256447EB7DDA}"/>
              </a:ext>
            </a:extLst>
          </p:cNvPr>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635" y="0"/>
            <a:ext cx="12189049" cy="6846590"/>
          </a:xfrm>
          <a:prstGeom prst="rect">
            <a:avLst/>
          </a:prstGeom>
          <a:ln w="12700">
            <a:miter lim="400000"/>
          </a:ln>
        </p:spPr>
      </p:pic>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3235101"/>
            <a:ext cx="4368800" cy="193899"/>
          </a:xfrm>
        </p:spPr>
        <p:txBody>
          <a:bodyPr lIns="0" tIns="0" rIns="0" bIns="0" anchor="b" anchorCtr="0">
            <a:spAutoFit/>
          </a:bodyPr>
          <a:lstStyle>
            <a:lvl1pPr>
              <a:defRPr sz="1400" b="1" i="0" cap="all" spc="200" baseline="0">
                <a:solidFill>
                  <a:schemeClr val="tx1"/>
                </a:solidFill>
                <a:latin typeface="Arial" panose="020B0604020202020204" pitchFamily="34" charset="0"/>
                <a:cs typeface="Arial" panose="020B0604020202020204" pitchFamily="34" charset="0"/>
              </a:defRPr>
            </a:lvl1pPr>
          </a:lstStyle>
          <a:p>
            <a:r>
              <a:rPr lang="en-US" dirty="0"/>
              <a:t>SUBHEAD TEXT</a:t>
            </a:r>
          </a:p>
        </p:txBody>
      </p:sp>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200" y="3429001"/>
            <a:ext cx="4368800" cy="1441420"/>
          </a:xfrm>
        </p:spPr>
        <p:txBody>
          <a:bodyPr lIns="0" tIns="182880" rIns="0" bIns="0">
            <a:spAutoFit/>
          </a:bodyPr>
          <a:lstStyle>
            <a:lvl1pPr marL="0" indent="0" algn="l" defTabSz="914400" rtl="0" eaLnBrk="1" latinLnBrk="0" hangingPunct="1">
              <a:lnSpc>
                <a:spcPts val="4900"/>
              </a:lnSpc>
              <a:spcBef>
                <a:spcPts val="1000"/>
              </a:spcBef>
              <a:buFont typeface="Arial" panose="020B0604020202020204" pitchFamily="34" charset="0"/>
              <a:buNone/>
              <a:defRPr lang="en-US" sz="4400" b="0" i="0" kern="1200" dirty="0">
                <a:solidFill>
                  <a:schemeClr val="tx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divider</a:t>
            </a:r>
          </a:p>
        </p:txBody>
      </p:sp>
      <p:sp>
        <p:nvSpPr>
          <p:cNvPr id="6" name="Text Placeholder 19">
            <a:extLst>
              <a:ext uri="{FF2B5EF4-FFF2-40B4-BE49-F238E27FC236}">
                <a16:creationId xmlns:a16="http://schemas.microsoft.com/office/drawing/2014/main" id="{7C04174E-5CA9-FA31-55BB-E4D6443688FD}"/>
              </a:ext>
            </a:extLst>
          </p:cNvPr>
          <p:cNvSpPr>
            <a:spLocks noGrp="1"/>
          </p:cNvSpPr>
          <p:nvPr>
            <p:ph type="body" sz="quarter" idx="10" hasCustomPrompt="1"/>
          </p:nvPr>
        </p:nvSpPr>
        <p:spPr>
          <a:xfrm>
            <a:off x="6093890" y="2451168"/>
            <a:ext cx="5029200" cy="977832"/>
          </a:xfrm>
          <a:noFill/>
          <a:ln>
            <a:noFill/>
          </a:ln>
        </p:spPr>
        <p:txBody>
          <a:bodyPr lIns="0" tIns="0" rIns="0" bIns="0" anchor="b" anchorCtr="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800" b="1" i="0" smtClean="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r>
              <a:rPr lang="en-US">
                <a:effectLst/>
                <a:latin typeface="Helvetica" pitchFamily="2" charset="0"/>
              </a:rPr>
              <a:t>First paragraph formatting, do not move the position of this text frame, it is visually aligned with the subhead text on the left. </a:t>
            </a:r>
          </a:p>
        </p:txBody>
      </p:sp>
      <p:sp>
        <p:nvSpPr>
          <p:cNvPr id="9" name="Text Placeholder 19">
            <a:extLst>
              <a:ext uri="{FF2B5EF4-FFF2-40B4-BE49-F238E27FC236}">
                <a16:creationId xmlns:a16="http://schemas.microsoft.com/office/drawing/2014/main" id="{D3CC1719-2CEE-0B6A-2408-4EC492495D58}"/>
              </a:ext>
            </a:extLst>
          </p:cNvPr>
          <p:cNvSpPr>
            <a:spLocks noGrp="1"/>
          </p:cNvSpPr>
          <p:nvPr>
            <p:ph type="body" sz="quarter" idx="11" hasCustomPrompt="1"/>
          </p:nvPr>
        </p:nvSpPr>
        <p:spPr>
          <a:xfrm>
            <a:off x="6093890" y="3589873"/>
            <a:ext cx="5029200" cy="1018997"/>
          </a:xfrm>
          <a:noFill/>
          <a:ln>
            <a:noFill/>
          </a:ln>
        </p:spPr>
        <p:txBody>
          <a:bodyPr lIns="0" tIns="0" rIns="0" bIns="0">
            <a:sp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lang="en-US" sz="1400" b="0" i="0">
                <a:solidFill>
                  <a:schemeClr val="bg1"/>
                </a:solidFill>
                <a:effectLst/>
                <a:latin typeface="Arial" panose="020B0604020202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a:effectLst/>
                <a:latin typeface="Helvetica" pitchFamily="2" charset="0"/>
              </a:rPr>
              <a:t>Second paragraph formatting, do not move the position of this text frame. It will expand vertically as you add text. Do not shift it left or right or make it wider. Or, if you don’t have text to put here, you can delete it from the slide. </a:t>
            </a:r>
          </a:p>
        </p:txBody>
      </p:sp>
    </p:spTree>
    <p:extLst>
      <p:ext uri="{BB962C8B-B14F-4D97-AF65-F5344CB8AC3E}">
        <p14:creationId xmlns:p14="http://schemas.microsoft.com/office/powerpoint/2010/main" val="67946664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A09A2-BEB5-54C2-AC27-85E9621E80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D2409AE5-ABA5-F704-8F9C-92AABEA3382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398C86D8-902B-8122-549C-055B3BC93EF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409664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0CE10-3B8D-4E08-1DFB-4FABDA11D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6" name="Slide Number Placeholder 4">
            <a:extLst>
              <a:ext uri="{FF2B5EF4-FFF2-40B4-BE49-F238E27FC236}">
                <a16:creationId xmlns:a16="http://schemas.microsoft.com/office/drawing/2014/main" id="{1859AB4F-82F5-5389-10BA-A58FBABAFABE}"/>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7" name="Image" descr="Image">
            <a:extLst>
              <a:ext uri="{FF2B5EF4-FFF2-40B4-BE49-F238E27FC236}">
                <a16:creationId xmlns:a16="http://schemas.microsoft.com/office/drawing/2014/main" id="{FECD473C-D0A6-857F-A125-953E99860CF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61849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4B9615-CE4F-3E9E-DE5C-BCFA964D96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6980AA64-6074-5582-DE34-5186B7C21895}"/>
              </a:ext>
            </a:extLst>
          </p:cNvPr>
          <p:cNvSpPr>
            <a:spLocks noGrp="1"/>
          </p:cNvSpPr>
          <p:nvPr>
            <p:ph type="subTitle" idx="1" hasCustomPrompt="1"/>
          </p:nvPr>
        </p:nvSpPr>
        <p:spPr>
          <a:xfrm>
            <a:off x="457200" y="4373260"/>
            <a:ext cx="7772399" cy="221599"/>
          </a:xfrm>
        </p:spPr>
        <p:txBody>
          <a:bodyPr lIns="0" tIns="0" rIns="0" bIns="0">
            <a:spAutoFit/>
          </a:bodyPr>
          <a:lstStyle>
            <a:lvl1pPr marL="0" indent="0" algn="l">
              <a:buNone/>
              <a:defRPr sz="16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 Name and title of speaker</a:t>
            </a:r>
          </a:p>
        </p:txBody>
      </p:sp>
      <p:sp>
        <p:nvSpPr>
          <p:cNvPr id="2" name="Title 1"/>
          <p:cNvSpPr>
            <a:spLocks noGrp="1"/>
          </p:cNvSpPr>
          <p:nvPr>
            <p:ph type="title" hasCustomPrompt="1"/>
          </p:nvPr>
        </p:nvSpPr>
        <p:spPr>
          <a:xfrm>
            <a:off x="457200" y="1650323"/>
            <a:ext cx="7772399" cy="2581436"/>
          </a:xfrm>
          <a:prstGeom prst="rect">
            <a:avLst/>
          </a:prstGeom>
        </p:spPr>
        <p:txBody>
          <a:bodyPr lIns="0" tIns="0" rIns="0" bIns="0" anchor="b">
            <a:norm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a:t>“Quote goes here.”</a:t>
            </a:r>
          </a:p>
        </p:txBody>
      </p:sp>
      <p:sp>
        <p:nvSpPr>
          <p:cNvPr id="4" name="Slide Number Placeholder 4">
            <a:extLst>
              <a:ext uri="{FF2B5EF4-FFF2-40B4-BE49-F238E27FC236}">
                <a16:creationId xmlns:a16="http://schemas.microsoft.com/office/drawing/2014/main" id="{93E4B127-4904-03B9-AA76-31CC52289C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6" name="Image" descr="Image">
            <a:extLst>
              <a:ext uri="{FF2B5EF4-FFF2-40B4-BE49-F238E27FC236}">
                <a16:creationId xmlns:a16="http://schemas.microsoft.com/office/drawing/2014/main" id="{27F8BA7C-10D2-E9CE-AC80-728BF4DC92BE}"/>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782046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3910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79"/>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6" name="Picture 5" descr="A picture containing circle&#10;&#10;Description automatically generated">
            <a:extLst>
              <a:ext uri="{FF2B5EF4-FFF2-40B4-BE49-F238E27FC236}">
                <a16:creationId xmlns:a16="http://schemas.microsoft.com/office/drawing/2014/main" id="{BD7C438C-1699-401F-02E5-71634387046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18" name="Subtitle 2">
            <a:extLst>
              <a:ext uri="{FF2B5EF4-FFF2-40B4-BE49-F238E27FC236}">
                <a16:creationId xmlns:a16="http://schemas.microsoft.com/office/drawing/2014/main" id="{2CD9931B-2468-E799-14F8-FE0870AE6B61}"/>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14" name="Title 1">
            <a:extLst>
              <a:ext uri="{FF2B5EF4-FFF2-40B4-BE49-F238E27FC236}">
                <a16:creationId xmlns:a16="http://schemas.microsoft.com/office/drawing/2014/main" id="{2EB218B4-FC84-BC2F-01D9-7981F6A7A11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15" name="Picture 14">
            <a:extLst>
              <a:ext uri="{FF2B5EF4-FFF2-40B4-BE49-F238E27FC236}">
                <a16:creationId xmlns:a16="http://schemas.microsoft.com/office/drawing/2014/main" id="{9D1DA064-EB04-8D5D-ECB5-55462E0D2E2D}"/>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59675" y="922284"/>
            <a:ext cx="1437913" cy="468102"/>
          </a:xfrm>
          <a:prstGeom prst="rect">
            <a:avLst/>
          </a:prstGeom>
        </p:spPr>
      </p:pic>
      <p:sp>
        <p:nvSpPr>
          <p:cNvPr id="3" name="Rectangle 2">
            <a:extLst>
              <a:ext uri="{FF2B5EF4-FFF2-40B4-BE49-F238E27FC236}">
                <a16:creationId xmlns:a16="http://schemas.microsoft.com/office/drawing/2014/main" id="{4A106DA8-939A-74B4-A88A-A255D832164A}"/>
              </a:ext>
            </a:extLst>
          </p:cNvPr>
          <p:cNvSpPr/>
          <p:nvPr userDrawn="1"/>
        </p:nvSpPr>
        <p:spPr>
          <a:xfrm>
            <a:off x="457200" y="5917481"/>
            <a:ext cx="6036732"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53574813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5" name="Picture 4" descr="Chart, sunburst chart&#10;&#10;Description automatically generated">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AE73F33-2D45-345F-6675-EA4E3C85F955}"/>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A5BF7DA5-AC0A-F940-F7A6-52E24E34A57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3993D40-52CB-0E50-21BE-28819FD4AE6E}"/>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416CA40-E864-6A29-9594-B7AAFEB73E3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889AA7CC-917A-8DC1-05B4-FBBD3A9D561D}"/>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6385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66947A3-6D7D-9260-8BF6-9A59AD6E06A2}"/>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C7DDF57A-7696-9CFB-DC79-0EA93767259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6A34B109-C9E7-693C-08AE-5C5EC74F180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500CDEC-A476-1637-96C9-C8DC6E804AF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CE71E6BD-3A3D-5E56-C251-AB195A650807}"/>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779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2EFC8D2-CD86-CFAF-E385-6E05C5096F6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F968F258-2DD2-8DAE-AA24-048510D3AABA}"/>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AEAF5182-B31C-97D1-525B-CFFB6312F4C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1824CE6B-F200-7EA3-8F92-F02F0A605CE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1C896859-CD15-11B4-0C1F-40CB6A8AE3AA}"/>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1318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F4797D0-D53D-4D08-4DEA-28D180D3C7D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5A1324A-BBCE-D3E3-219F-9F46F9968644}"/>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D6FD417-FF6C-8DE1-8804-53CABBC52B02}"/>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A7E8099-4E93-85AB-DDA5-2C88356A5B99}"/>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5F12F23A-F887-4935-DD24-45952FDA2031}"/>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0876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556A0B-DF11-524E-5ECB-4959BAB5250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7" name="Text Placeholder 9">
            <a:extLst>
              <a:ext uri="{FF2B5EF4-FFF2-40B4-BE49-F238E27FC236}">
                <a16:creationId xmlns:a16="http://schemas.microsoft.com/office/drawing/2014/main" id="{75138605-75B0-24F7-8446-F4DF74A4B90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8" name="Content Placeholder 8">
            <a:extLst>
              <a:ext uri="{FF2B5EF4-FFF2-40B4-BE49-F238E27FC236}">
                <a16:creationId xmlns:a16="http://schemas.microsoft.com/office/drawing/2014/main" id="{BFC1E74D-86FD-3C73-0041-BEA7877CB2BD}"/>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Image" descr="Image">
            <a:extLst>
              <a:ext uri="{FF2B5EF4-FFF2-40B4-BE49-F238E27FC236}">
                <a16:creationId xmlns:a16="http://schemas.microsoft.com/office/drawing/2014/main" id="{B76BAF40-F5CD-B371-85B0-46B3106CE07A}"/>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D3739E47-9AED-3FB2-77B8-8C86EFBAD64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981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7">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4B142BB1-E7EA-BE8E-ECBC-E46FC22599C7}"/>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0EAE2271-A07B-97F9-4617-9E20B6AB2758}"/>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4268A4A5-0D40-5340-5733-BE7708DC978F}"/>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7D6DB46E-AEC7-8A2A-A7B9-088E10FB64E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6AF9B39C-749A-1100-5D97-CC6D697D860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781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8">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91BF481-2DB8-F267-DB20-3BA32DBA12CE}"/>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80DC606A-5C46-F5A4-4C65-DAC562D5C08F}"/>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C1819661-416E-422E-065B-6C929656521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D9FFB309-30B8-3C53-DB41-A48597FD35A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4D315673-013C-3377-D230-F338A17BC6FC}"/>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1324776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9">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FE04F8A3-481F-E308-C440-C85B87C7DC6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DD2B185-33C0-4D48-7326-811310F4F80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6C8A3E2-8414-EFD0-9DBC-32E9417BABE4}"/>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93B776D9-2FC3-8DF9-6D3C-50E4EF890AE0}"/>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395E30F2-CDB9-D0AC-FB6D-F93580BC7D4D}"/>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489766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10">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23433B-6222-73AD-5E09-BFBEDE4F2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BE0C3265-1D2E-3FF4-7638-0B5778C08A1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77775266-3FC1-3EDD-320D-4D3D6565C231}"/>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Content Placeholder 8">
            <a:extLst>
              <a:ext uri="{FF2B5EF4-FFF2-40B4-BE49-F238E27FC236}">
                <a16:creationId xmlns:a16="http://schemas.microsoft.com/office/drawing/2014/main" id="{FA32E90B-143D-EBBD-5353-DE181070146A}"/>
              </a:ext>
            </a:extLst>
          </p:cNvPr>
          <p:cNvSpPr>
            <a:spLocks noGrp="1"/>
          </p:cNvSpPr>
          <p:nvPr>
            <p:ph sz="quarter" idx="14"/>
          </p:nvPr>
        </p:nvSpPr>
        <p:spPr>
          <a:xfrm>
            <a:off x="456360" y="1683959"/>
            <a:ext cx="11277495" cy="45798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4">
            <a:extLst>
              <a:ext uri="{FF2B5EF4-FFF2-40B4-BE49-F238E27FC236}">
                <a16:creationId xmlns:a16="http://schemas.microsoft.com/office/drawing/2014/main" id="{41868EBC-53B1-CD9A-7B00-5D31063B352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80D31A19-C264-B509-C884-DF14F41B5F08}"/>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34848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1">
    <p:spTree>
      <p:nvGrpSpPr>
        <p:cNvPr id="1" name=""/>
        <p:cNvGrpSpPr/>
        <p:nvPr/>
      </p:nvGrpSpPr>
      <p:grpSpPr>
        <a:xfrm>
          <a:off x="0" y="0"/>
          <a:ext cx="0" cy="0"/>
          <a:chOff x="0" y="0"/>
          <a:chExt cx="0" cy="0"/>
        </a:xfrm>
      </p:grpSpPr>
      <p:pic>
        <p:nvPicPr>
          <p:cNvPr id="3" name="4397826.jpeg">
            <a:extLst>
              <a:ext uri="{FF2B5EF4-FFF2-40B4-BE49-F238E27FC236}">
                <a16:creationId xmlns:a16="http://schemas.microsoft.com/office/drawing/2014/main" id="{7A6D1203-9AAF-4F87-4B05-0616610BDAFF}"/>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7868" b="7868"/>
          <a:stretch/>
        </p:blipFill>
        <p:spPr>
          <a:xfrm>
            <a:off x="2109" y="0"/>
            <a:ext cx="12187781" cy="6846590"/>
          </a:xfrm>
          <a:prstGeom prst="rect">
            <a:avLst/>
          </a:prstGeom>
          <a:ln w="12700">
            <a:miter lim="400000"/>
          </a:ln>
        </p:spPr>
      </p:pic>
      <p:sp>
        <p:nvSpPr>
          <p:cNvPr id="7" name="Title 1">
            <a:extLst>
              <a:ext uri="{FF2B5EF4-FFF2-40B4-BE49-F238E27FC236}">
                <a16:creationId xmlns:a16="http://schemas.microsoft.com/office/drawing/2014/main" id="{29CDE831-F1C9-6D28-675B-BED5F1128E73}"/>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27B139DC-D56E-B674-B39A-1D6FE993A58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295359AE-162D-8BB9-BC77-33475E2E86AC}"/>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D5950601-1E31-5980-A18D-F7E810E308EF}"/>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8F30459-046D-E4A8-CDB2-0157130B4405}"/>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769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7" name="Picture 6" descr="A picture containing diagram&#10;&#10;Description automatically generated">
            <a:extLst>
              <a:ext uri="{FF2B5EF4-FFF2-40B4-BE49-F238E27FC236}">
                <a16:creationId xmlns:a16="http://schemas.microsoft.com/office/drawing/2014/main" id="{CB56DDCC-3299-56D3-9669-872B6DC840C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14DF085C-24EF-5F2A-D5F6-5E1A93114035}"/>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5" name="Title 1">
            <a:extLst>
              <a:ext uri="{FF2B5EF4-FFF2-40B4-BE49-F238E27FC236}">
                <a16:creationId xmlns:a16="http://schemas.microsoft.com/office/drawing/2014/main" id="{4FD9C671-1267-5406-BD6C-28A01A303DB7}"/>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9" name="Picture 8">
            <a:extLst>
              <a:ext uri="{FF2B5EF4-FFF2-40B4-BE49-F238E27FC236}">
                <a16:creationId xmlns:a16="http://schemas.microsoft.com/office/drawing/2014/main" id="{4D46DA82-C115-87E5-739F-D917B298149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59675" y="922284"/>
            <a:ext cx="1437913" cy="468102"/>
          </a:xfrm>
          <a:prstGeom prst="rect">
            <a:avLst/>
          </a:prstGeom>
        </p:spPr>
      </p:pic>
      <p:sp>
        <p:nvSpPr>
          <p:cNvPr id="6" name="Rectangle 5">
            <a:extLst>
              <a:ext uri="{FF2B5EF4-FFF2-40B4-BE49-F238E27FC236}">
                <a16:creationId xmlns:a16="http://schemas.microsoft.com/office/drawing/2014/main" id="{4F663545-D94B-2F4C-8037-563B8CB52F30}"/>
              </a:ext>
            </a:extLst>
          </p:cNvPr>
          <p:cNvSpPr/>
          <p:nvPr userDrawn="1"/>
        </p:nvSpPr>
        <p:spPr>
          <a:xfrm>
            <a:off x="457200" y="5917481"/>
            <a:ext cx="6036732"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391237228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12">
    <p:spTree>
      <p:nvGrpSpPr>
        <p:cNvPr id="1" name=""/>
        <p:cNvGrpSpPr/>
        <p:nvPr/>
      </p:nvGrpSpPr>
      <p:grpSpPr>
        <a:xfrm>
          <a:off x="0" y="0"/>
          <a:ext cx="0" cy="0"/>
          <a:chOff x="0" y="0"/>
          <a:chExt cx="0" cy="0"/>
        </a:xfrm>
      </p:grpSpPr>
      <p:pic>
        <p:nvPicPr>
          <p:cNvPr id="5" name="Stocksy_comp_2555359.jpg">
            <a:extLst>
              <a:ext uri="{FF2B5EF4-FFF2-40B4-BE49-F238E27FC236}">
                <a16:creationId xmlns:a16="http://schemas.microsoft.com/office/drawing/2014/main" id="{A4150F47-E9F6-79E1-3BD1-7B64B702512F}"/>
              </a:ext>
            </a:extLst>
          </p:cNvPr>
          <p:cNvPicPr>
            <a:picLocks noChangeAspect="1"/>
          </p:cNvPicPr>
          <p:nvPr userDrawn="1"/>
        </p:nvPicPr>
        <p:blipFill>
          <a:blip r:embed="rId2" cstate="email">
            <a:grayscl/>
            <a:alphaModFix amt="50000"/>
            <a:extLst>
              <a:ext uri="{28A0092B-C50C-407E-A947-70E740481C1C}">
                <a14:useLocalDpi xmlns:a14="http://schemas.microsoft.com/office/drawing/2010/main" val="0"/>
              </a:ext>
            </a:extLst>
          </a:blip>
          <a:srcRect t="12549" b="12549"/>
          <a:stretch/>
        </p:blipFill>
        <p:spPr>
          <a:xfrm>
            <a:off x="2110" y="5705"/>
            <a:ext cx="12187781" cy="6846590"/>
          </a:xfrm>
          <a:prstGeom prst="rect">
            <a:avLst/>
          </a:prstGeom>
          <a:ln w="12700">
            <a:miter lim="400000"/>
          </a:ln>
        </p:spPr>
      </p:pic>
      <p:sp>
        <p:nvSpPr>
          <p:cNvPr id="7" name="Title 1">
            <a:extLst>
              <a:ext uri="{FF2B5EF4-FFF2-40B4-BE49-F238E27FC236}">
                <a16:creationId xmlns:a16="http://schemas.microsoft.com/office/drawing/2014/main" id="{19A9F097-DBD3-37E9-6B4B-753E599A3D0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A5BC2FA-8C0C-D720-DB1C-00BA478EB6FE}"/>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F846E4BE-62E0-ADDE-FA8F-585F5F6E2B40}"/>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3A9F0E5-1967-A200-F8F8-7297731E8966}"/>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DFFFE53E-C170-C31D-B89B-D848B5DB693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0697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13">
    <p:spTree>
      <p:nvGrpSpPr>
        <p:cNvPr id="1" name=""/>
        <p:cNvGrpSpPr/>
        <p:nvPr/>
      </p:nvGrpSpPr>
      <p:grpSpPr>
        <a:xfrm>
          <a:off x="0" y="0"/>
          <a:ext cx="0" cy="0"/>
          <a:chOff x="0" y="0"/>
          <a:chExt cx="0" cy="0"/>
        </a:xfrm>
      </p:grpSpPr>
      <p:pic>
        <p:nvPicPr>
          <p:cNvPr id="7" name="Picture 6" descr="A picture containing white&#10;&#10;Description automatically generated">
            <a:extLst>
              <a:ext uri="{FF2B5EF4-FFF2-40B4-BE49-F238E27FC236}">
                <a16:creationId xmlns:a16="http://schemas.microsoft.com/office/drawing/2014/main" id="{56218618-4EC1-F4D7-2E7B-5680F2BAD1BC}"/>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1835DA95-6B88-CEE3-C993-2D56608A492B}"/>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5757AEFB-6896-7ECF-64EB-A10D1ADF16D2}"/>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3F540E6-FEE4-EA5A-3C8E-DB3686E1F637}"/>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30FB867B-FB70-9A17-9C28-034A05B190E8}"/>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4CC1EB24-04B8-A189-8F33-DECF538251E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471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4">
    <p:spTree>
      <p:nvGrpSpPr>
        <p:cNvPr id="1" name=""/>
        <p:cNvGrpSpPr/>
        <p:nvPr/>
      </p:nvGrpSpPr>
      <p:grpSpPr>
        <a:xfrm>
          <a:off x="0" y="0"/>
          <a:ext cx="0" cy="0"/>
          <a:chOff x="0" y="0"/>
          <a:chExt cx="0" cy="0"/>
        </a:xfrm>
      </p:grpSpPr>
      <p:pic>
        <p:nvPicPr>
          <p:cNvPr id="3" name="Stocksy_comp_3347933.jpg">
            <a:extLst>
              <a:ext uri="{FF2B5EF4-FFF2-40B4-BE49-F238E27FC236}">
                <a16:creationId xmlns:a16="http://schemas.microsoft.com/office/drawing/2014/main" id="{9A35AD04-F781-2A6A-EA79-DAF818D30A35}"/>
              </a:ext>
            </a:extLst>
          </p:cNvPr>
          <p:cNvPicPr>
            <a:picLocks noChangeAspect="1"/>
          </p:cNvPicPr>
          <p:nvPr userDrawn="1"/>
        </p:nvPicPr>
        <p:blipFill>
          <a:blip r:embed="rId2" cstate="email">
            <a:grayscl/>
            <a:alphaModFix amt="10000"/>
            <a:extLst>
              <a:ext uri="{28A0092B-C50C-407E-A947-70E740481C1C}">
                <a14:useLocalDpi xmlns:a14="http://schemas.microsoft.com/office/drawing/2010/main" val="0"/>
              </a:ext>
            </a:extLst>
          </a:blip>
          <a:srcRect t="7873" b="7873"/>
          <a:stretch/>
        </p:blipFill>
        <p:spPr>
          <a:xfrm>
            <a:off x="-17455" y="0"/>
            <a:ext cx="12209456" cy="6858000"/>
          </a:xfrm>
          <a:prstGeom prst="rect">
            <a:avLst/>
          </a:prstGeom>
          <a:ln w="12700">
            <a:miter lim="400000"/>
          </a:ln>
        </p:spPr>
      </p:pic>
      <p:sp>
        <p:nvSpPr>
          <p:cNvPr id="7" name="Title 1">
            <a:extLst>
              <a:ext uri="{FF2B5EF4-FFF2-40B4-BE49-F238E27FC236}">
                <a16:creationId xmlns:a16="http://schemas.microsoft.com/office/drawing/2014/main" id="{6C6191B7-9121-A167-D34D-2AE0496A4776}"/>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E9262E65-BC5A-C603-9D38-19210E6DB7B5}"/>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15395A06-CF20-AC37-5659-ECD2763C2D11}"/>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5E2EA18-C4A9-68A4-FA8A-D385802EB6F5}"/>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0D2250EC-81C8-0A85-A08F-557D10E1112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98401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5">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cstate="email">
            <a:grayscl/>
            <a:alphaModFix amt="20000"/>
            <a:extLst>
              <a:ext uri="{28A0092B-C50C-407E-A947-70E740481C1C}">
                <a14:useLocalDpi xmlns:a14="http://schemas.microsoft.com/office/drawing/2010/main" val="0"/>
              </a:ext>
            </a:extLst>
          </a:blip>
          <a:srcRect t="7868" b="7868"/>
          <a:stretch/>
        </p:blipFill>
        <p:spPr>
          <a:xfrm flipH="1">
            <a:off x="0" y="11410"/>
            <a:ext cx="12187781" cy="6846590"/>
          </a:xfrm>
          <a:prstGeom prst="rect">
            <a:avLst/>
          </a:prstGeom>
          <a:ln w="12700">
            <a:miter lim="400000"/>
          </a:ln>
        </p:spPr>
      </p:pic>
      <p:sp>
        <p:nvSpPr>
          <p:cNvPr id="7" name="Title 1">
            <a:extLst>
              <a:ext uri="{FF2B5EF4-FFF2-40B4-BE49-F238E27FC236}">
                <a16:creationId xmlns:a16="http://schemas.microsoft.com/office/drawing/2014/main" id="{330144B0-AF22-DED9-80B3-F2B1156FB9F1}"/>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3AE03501-CFB2-761A-7433-A8B28EF30DE3}"/>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0" name="Content Placeholder 8">
            <a:extLst>
              <a:ext uri="{FF2B5EF4-FFF2-40B4-BE49-F238E27FC236}">
                <a16:creationId xmlns:a16="http://schemas.microsoft.com/office/drawing/2014/main" id="{D7DE31BA-9F15-86A1-293C-71DB34B10955}"/>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Image" descr="Image">
            <a:extLst>
              <a:ext uri="{FF2B5EF4-FFF2-40B4-BE49-F238E27FC236}">
                <a16:creationId xmlns:a16="http://schemas.microsoft.com/office/drawing/2014/main" id="{045F6296-66B8-FF87-C7FE-7DD36470BE7B}"/>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5" name="Slide Number Placeholder 4">
            <a:extLst>
              <a:ext uri="{FF2B5EF4-FFF2-40B4-BE49-F238E27FC236}">
                <a16:creationId xmlns:a16="http://schemas.microsoft.com/office/drawing/2014/main" id="{9440D547-A08D-E8B8-2F78-BEFD7E6E0FA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30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6">
    <p:spTree>
      <p:nvGrpSpPr>
        <p:cNvPr id="1" name=""/>
        <p:cNvGrpSpPr/>
        <p:nvPr/>
      </p:nvGrpSpPr>
      <p:grpSpPr>
        <a:xfrm>
          <a:off x="0" y="0"/>
          <a:ext cx="0" cy="0"/>
          <a:chOff x="0" y="0"/>
          <a:chExt cx="0" cy="0"/>
        </a:xfrm>
      </p:grpSpPr>
      <p:pic>
        <p:nvPicPr>
          <p:cNvPr id="5" name="Stocksy_comp_452888.jpg">
            <a:extLst>
              <a:ext uri="{FF2B5EF4-FFF2-40B4-BE49-F238E27FC236}">
                <a16:creationId xmlns:a16="http://schemas.microsoft.com/office/drawing/2014/main" id="{6B354E04-5916-DB76-CCF5-D7E12D5F00B4}"/>
              </a:ext>
            </a:extLst>
          </p:cNvPr>
          <p:cNvPicPr>
            <a:picLocks noChangeAspect="1"/>
          </p:cNvPicPr>
          <p:nvPr userDrawn="1"/>
        </p:nvPicPr>
        <p:blipFill>
          <a:blip r:embed="rId2">
            <a:extLst>
              <a:ext uri="{28A0092B-C50C-407E-A947-70E740481C1C}">
                <a14:useLocalDpi xmlns:a14="http://schemas.microsoft.com/office/drawing/2010/main" val="0"/>
              </a:ext>
            </a:extLst>
          </a:blip>
          <a:srcRect t="66" b="66"/>
          <a:stretch/>
        </p:blipFill>
        <p:spPr>
          <a:xfrm>
            <a:off x="0" y="11410"/>
            <a:ext cx="12187781" cy="6846590"/>
          </a:xfrm>
          <a:prstGeom prst="rect">
            <a:avLst/>
          </a:prstGeom>
          <a:ln w="12700">
            <a:miter lim="400000"/>
          </a:ln>
        </p:spPr>
      </p:pic>
      <p:pic>
        <p:nvPicPr>
          <p:cNvPr id="17" name="Image" descr="Image">
            <a:extLst>
              <a:ext uri="{FF2B5EF4-FFF2-40B4-BE49-F238E27FC236}">
                <a16:creationId xmlns:a16="http://schemas.microsoft.com/office/drawing/2014/main" id="{AF2D388B-0A1E-1AF9-17AB-A997B6399CA1}"/>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7" name="Title 1">
            <a:extLst>
              <a:ext uri="{FF2B5EF4-FFF2-40B4-BE49-F238E27FC236}">
                <a16:creationId xmlns:a16="http://schemas.microsoft.com/office/drawing/2014/main" id="{AA32C81D-7E83-B556-4AC8-16ADF54CB79F}"/>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9" name="Text Placeholder 9">
            <a:extLst>
              <a:ext uri="{FF2B5EF4-FFF2-40B4-BE49-F238E27FC236}">
                <a16:creationId xmlns:a16="http://schemas.microsoft.com/office/drawing/2014/main" id="{7CF2B8D6-313D-37A1-D0DA-DEC1F71DD806}"/>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0" name="Content Placeholder 8">
            <a:extLst>
              <a:ext uri="{FF2B5EF4-FFF2-40B4-BE49-F238E27FC236}">
                <a16:creationId xmlns:a16="http://schemas.microsoft.com/office/drawing/2014/main" id="{5B89D6C4-DCD4-38E9-4A8A-26F609C7C41A}"/>
              </a:ext>
            </a:extLst>
          </p:cNvPr>
          <p:cNvSpPr>
            <a:spLocks noGrp="1"/>
          </p:cNvSpPr>
          <p:nvPr>
            <p:ph sz="quarter" idx="14"/>
          </p:nvPr>
        </p:nvSpPr>
        <p:spPr>
          <a:xfrm>
            <a:off x="456360" y="1683959"/>
            <a:ext cx="11277495" cy="4579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4">
            <a:extLst>
              <a:ext uri="{FF2B5EF4-FFF2-40B4-BE49-F238E27FC236}">
                <a16:creationId xmlns:a16="http://schemas.microsoft.com/office/drawing/2014/main" id="{389D9A5B-D018-EA2F-1B86-6724F25B50F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4918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eba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4588B1F2-2551-AE07-837F-DFB5BDE43B44}"/>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11" name="Text Placeholder 9">
            <a:extLst>
              <a:ext uri="{FF2B5EF4-FFF2-40B4-BE49-F238E27FC236}">
                <a16:creationId xmlns:a16="http://schemas.microsoft.com/office/drawing/2014/main" id="{1A5BE394-983B-7D8D-EDAB-2F15AF976FB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3" name="Content Placeholder 8">
            <a:extLst>
              <a:ext uri="{FF2B5EF4-FFF2-40B4-BE49-F238E27FC236}">
                <a16:creationId xmlns:a16="http://schemas.microsoft.com/office/drawing/2014/main" id="{25F18D27-F88B-0A4D-5082-5207AF554778}"/>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6EDE3397-1753-6224-6CE9-BDA8D61F7F3B}"/>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4">
            <a:extLst>
              <a:ext uri="{FF2B5EF4-FFF2-40B4-BE49-F238E27FC236}">
                <a16:creationId xmlns:a16="http://schemas.microsoft.com/office/drawing/2014/main" id="{8B04EA0D-48C0-9229-E005-1C21D422436B}"/>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21" name="Image" descr="Image">
            <a:extLst>
              <a:ext uri="{FF2B5EF4-FFF2-40B4-BE49-F238E27FC236}">
                <a16:creationId xmlns:a16="http://schemas.microsoft.com/office/drawing/2014/main" id="{B567079A-1EDC-7E74-B5E3-0BE0EDEF7D79}"/>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3128557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deba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6D247-D04D-37F9-A4AA-6283C29A5458}"/>
              </a:ext>
            </a:extLst>
          </p:cNvPr>
          <p:cNvSpPr/>
          <p:nvPr userDrawn="1"/>
        </p:nvSpPr>
        <p:spPr>
          <a:xfrm>
            <a:off x="7200622" y="0"/>
            <a:ext cx="499137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9" name="Title 1">
            <a:extLst>
              <a:ext uri="{FF2B5EF4-FFF2-40B4-BE49-F238E27FC236}">
                <a16:creationId xmlns:a16="http://schemas.microsoft.com/office/drawing/2014/main" id="{3B233CD3-9F32-2CE0-46EF-033BB64C6265}"/>
              </a:ext>
            </a:extLst>
          </p:cNvPr>
          <p:cNvSpPr>
            <a:spLocks noGrp="1"/>
          </p:cNvSpPr>
          <p:nvPr>
            <p:ph type="title" hasCustomPrompt="1"/>
          </p:nvPr>
        </p:nvSpPr>
        <p:spPr>
          <a:xfrm>
            <a:off x="456360" y="691228"/>
            <a:ext cx="6287061" cy="535531"/>
          </a:xfrm>
        </p:spPr>
        <p:txBody>
          <a:bodyPr wrap="square" lIns="0" tIns="91440" rIns="0" bIns="0" anchor="t" anchorCtr="0">
            <a:spAutoFit/>
          </a:bodyPr>
          <a:lstStyle>
            <a:lvl1pPr>
              <a:defRPr sz="3200" b="0" i="0">
                <a:solidFill>
                  <a:schemeClr val="accent2"/>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12504848-BC40-CB7B-813B-450B51559B90}"/>
              </a:ext>
            </a:extLst>
          </p:cNvPr>
          <p:cNvSpPr>
            <a:spLocks noGrp="1"/>
          </p:cNvSpPr>
          <p:nvPr>
            <p:ph type="body" sz="quarter" idx="13" hasCustomPrompt="1"/>
          </p:nvPr>
        </p:nvSpPr>
        <p:spPr>
          <a:xfrm>
            <a:off x="456360" y="478475"/>
            <a:ext cx="6287061"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11" name="Content Placeholder 8">
            <a:extLst>
              <a:ext uri="{FF2B5EF4-FFF2-40B4-BE49-F238E27FC236}">
                <a16:creationId xmlns:a16="http://schemas.microsoft.com/office/drawing/2014/main" id="{9A9F6180-ABF1-8A69-785E-877D597F43AA}"/>
              </a:ext>
            </a:extLst>
          </p:cNvPr>
          <p:cNvSpPr>
            <a:spLocks noGrp="1"/>
          </p:cNvSpPr>
          <p:nvPr>
            <p:ph sz="quarter" idx="14"/>
          </p:nvPr>
        </p:nvSpPr>
        <p:spPr>
          <a:xfrm>
            <a:off x="456361" y="1683959"/>
            <a:ext cx="6287061" cy="45798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6">
            <a:extLst>
              <a:ext uri="{FF2B5EF4-FFF2-40B4-BE49-F238E27FC236}">
                <a16:creationId xmlns:a16="http://schemas.microsoft.com/office/drawing/2014/main" id="{5C80086F-B610-476D-814B-9C6785BC65AF}"/>
              </a:ext>
            </a:extLst>
          </p:cNvPr>
          <p:cNvSpPr>
            <a:spLocks noGrp="1"/>
          </p:cNvSpPr>
          <p:nvPr>
            <p:ph sz="quarter" idx="15"/>
          </p:nvPr>
        </p:nvSpPr>
        <p:spPr>
          <a:xfrm>
            <a:off x="7657821" y="496888"/>
            <a:ext cx="4076979" cy="57669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4">
            <a:extLst>
              <a:ext uri="{FF2B5EF4-FFF2-40B4-BE49-F238E27FC236}">
                <a16:creationId xmlns:a16="http://schemas.microsoft.com/office/drawing/2014/main" id="{4EB2AD86-46E0-CC05-F93F-6A4CD1782536}"/>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5" name="Image" descr="Image">
            <a:extLst>
              <a:ext uri="{FF2B5EF4-FFF2-40B4-BE49-F238E27FC236}">
                <a16:creationId xmlns:a16="http://schemas.microsoft.com/office/drawing/2014/main" id="{ED609342-ADA7-17EE-F4B2-7C62E7A07FE4}"/>
              </a:ext>
            </a:extLst>
          </p:cNvPr>
          <p:cNvPicPr>
            <a:picLocks noChangeAspect="1"/>
          </p:cNvPicPr>
          <p:nvPr userDrawn="1"/>
        </p:nvPicPr>
        <p:blipFill>
          <a:blip r:embed="rId2">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933856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rizontal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4">
            <a:extLst>
              <a:ext uri="{FF2B5EF4-FFF2-40B4-BE49-F238E27FC236}">
                <a16:creationId xmlns:a16="http://schemas.microsoft.com/office/drawing/2014/main" id="{E1FDE84C-5725-9739-0B44-3B0983CFC03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8" name="Image" descr="Image">
            <a:extLst>
              <a:ext uri="{FF2B5EF4-FFF2-40B4-BE49-F238E27FC236}">
                <a16:creationId xmlns:a16="http://schemas.microsoft.com/office/drawing/2014/main" id="{90B27201-96A9-8E9C-08C9-343F2EB32204}"/>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9" name="Rectangle 18">
            <a:extLst>
              <a:ext uri="{FF2B5EF4-FFF2-40B4-BE49-F238E27FC236}">
                <a16:creationId xmlns:a16="http://schemas.microsoft.com/office/drawing/2014/main" id="{7D5904DB-F9FC-7AC8-4A66-998E79415B88}"/>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20" name="Rectangle 19">
            <a:extLst>
              <a:ext uri="{FF2B5EF4-FFF2-40B4-BE49-F238E27FC236}">
                <a16:creationId xmlns:a16="http://schemas.microsoft.com/office/drawing/2014/main" id="{650E7C8E-4724-543B-619F-849CE85EA9AD}"/>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21" name="Title 1">
            <a:extLst>
              <a:ext uri="{FF2B5EF4-FFF2-40B4-BE49-F238E27FC236}">
                <a16:creationId xmlns:a16="http://schemas.microsoft.com/office/drawing/2014/main" id="{57A0CB71-6CAE-134B-20E4-CFD45A17D5F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2" name="Text Placeholder 9">
            <a:extLst>
              <a:ext uri="{FF2B5EF4-FFF2-40B4-BE49-F238E27FC236}">
                <a16:creationId xmlns:a16="http://schemas.microsoft.com/office/drawing/2014/main" id="{123F91F1-129D-D4A0-6D99-CC0DE2797A4E}"/>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F902F9DD-F205-B397-ECA7-89C0F9385E36}"/>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906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rizontal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6D0AB906-B340-8799-AF0F-9165903474BC}"/>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95D7B8DC-82C6-8E44-21CF-5ED178BA341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93FF301F-9BFB-7B9A-F9FE-8E1C3F99A714}"/>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8" name="Rectangle 17">
            <a:extLst>
              <a:ext uri="{FF2B5EF4-FFF2-40B4-BE49-F238E27FC236}">
                <a16:creationId xmlns:a16="http://schemas.microsoft.com/office/drawing/2014/main" id="{186ECFEB-65E8-F006-E24D-B472C4C935F1}"/>
              </a:ext>
            </a:extLst>
          </p:cNvPr>
          <p:cNvSpPr/>
          <p:nvPr userDrawn="1"/>
        </p:nvSpPr>
        <p:spPr>
          <a:xfrm>
            <a:off x="0" y="747433"/>
            <a:ext cx="7202303" cy="860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9" name="Title 1">
            <a:extLst>
              <a:ext uri="{FF2B5EF4-FFF2-40B4-BE49-F238E27FC236}">
                <a16:creationId xmlns:a16="http://schemas.microsoft.com/office/drawing/2014/main" id="{45840A34-DC9F-8D08-2B40-7F584995F53D}"/>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1C3FCC18-4123-FE93-29D1-66C13CA3564F}"/>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2" name="Content Placeholder 8">
            <a:extLst>
              <a:ext uri="{FF2B5EF4-FFF2-40B4-BE49-F238E27FC236}">
                <a16:creationId xmlns:a16="http://schemas.microsoft.com/office/drawing/2014/main" id="{A53B707D-6B66-B7FE-E5C0-1D0E0DC16B97}"/>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1912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rizontal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Slide Number Placeholder 4">
            <a:extLst>
              <a:ext uri="{FF2B5EF4-FFF2-40B4-BE49-F238E27FC236}">
                <a16:creationId xmlns:a16="http://schemas.microsoft.com/office/drawing/2014/main" id="{8B6E3FB6-5B3C-9BEF-A86D-16DDFAE3AB2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6" name="Image" descr="Image">
            <a:extLst>
              <a:ext uri="{FF2B5EF4-FFF2-40B4-BE49-F238E27FC236}">
                <a16:creationId xmlns:a16="http://schemas.microsoft.com/office/drawing/2014/main" id="{79450051-6CEC-AA43-383D-06C11DCC4F37}"/>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17" name="Rectangle 16">
            <a:extLst>
              <a:ext uri="{FF2B5EF4-FFF2-40B4-BE49-F238E27FC236}">
                <a16:creationId xmlns:a16="http://schemas.microsoft.com/office/drawing/2014/main" id="{E126446F-4013-57A8-EA47-569CEC6B682C}"/>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8" name="Rectangle 17">
            <a:extLst>
              <a:ext uri="{FF2B5EF4-FFF2-40B4-BE49-F238E27FC236}">
                <a16:creationId xmlns:a16="http://schemas.microsoft.com/office/drawing/2014/main" id="{288667E1-31D3-2FED-E679-DD56C7134A6B}"/>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19" name="Title 1">
            <a:extLst>
              <a:ext uri="{FF2B5EF4-FFF2-40B4-BE49-F238E27FC236}">
                <a16:creationId xmlns:a16="http://schemas.microsoft.com/office/drawing/2014/main" id="{9D233CA3-5C31-734B-5348-3C3AE9404612}"/>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20" name="Text Placeholder 9">
            <a:extLst>
              <a:ext uri="{FF2B5EF4-FFF2-40B4-BE49-F238E27FC236}">
                <a16:creationId xmlns:a16="http://schemas.microsoft.com/office/drawing/2014/main" id="{640D6A28-EC49-02AB-51EC-C89B5C972575}"/>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2" name="Content Placeholder 8">
            <a:extLst>
              <a:ext uri="{FF2B5EF4-FFF2-40B4-BE49-F238E27FC236}">
                <a16:creationId xmlns:a16="http://schemas.microsoft.com/office/drawing/2014/main" id="{612EF661-927D-1D8A-352E-E92B1ADDAB79}"/>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178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020354-ECE0-84D2-8D32-2F042EAB7A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750"/>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3" name="Picture 2" descr="A picture containing circle&#10;&#10;Description automatically generated">
            <a:extLst>
              <a:ext uri="{FF2B5EF4-FFF2-40B4-BE49-F238E27FC236}">
                <a16:creationId xmlns:a16="http://schemas.microsoft.com/office/drawing/2014/main" id="{AB0FB7ED-755E-C8C2-29E0-88CC302EEB8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79"/>
            <a:ext cx="5273040" cy="5943600"/>
          </a:xfrm>
          <a:prstGeom prst="rect">
            <a:avLst/>
          </a:prstGeom>
        </p:spPr>
      </p:pic>
      <p:sp>
        <p:nvSpPr>
          <p:cNvPr id="5" name="Subtitle 2">
            <a:extLst>
              <a:ext uri="{FF2B5EF4-FFF2-40B4-BE49-F238E27FC236}">
                <a16:creationId xmlns:a16="http://schemas.microsoft.com/office/drawing/2014/main" id="{9FE794BB-92AB-CF74-BA7D-9EFFD9FC1D20}"/>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6" name="Title 1">
            <a:extLst>
              <a:ext uri="{FF2B5EF4-FFF2-40B4-BE49-F238E27FC236}">
                <a16:creationId xmlns:a16="http://schemas.microsoft.com/office/drawing/2014/main" id="{1BC256D4-5A79-C2A0-BA34-DB254DF875BF}"/>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8" name="Picture 7">
            <a:extLst>
              <a:ext uri="{FF2B5EF4-FFF2-40B4-BE49-F238E27FC236}">
                <a16:creationId xmlns:a16="http://schemas.microsoft.com/office/drawing/2014/main" id="{AE90F414-2EF7-C898-02F9-204092AB53C1}"/>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59675" y="922284"/>
            <a:ext cx="1437913" cy="468102"/>
          </a:xfrm>
          <a:prstGeom prst="rect">
            <a:avLst/>
          </a:prstGeom>
        </p:spPr>
      </p:pic>
      <p:sp>
        <p:nvSpPr>
          <p:cNvPr id="10" name="Rectangle 9">
            <a:extLst>
              <a:ext uri="{FF2B5EF4-FFF2-40B4-BE49-F238E27FC236}">
                <a16:creationId xmlns:a16="http://schemas.microsoft.com/office/drawing/2014/main" id="{1DD4A4B0-4D7A-E519-3475-BE6A16EF35B4}"/>
              </a:ext>
            </a:extLst>
          </p:cNvPr>
          <p:cNvSpPr/>
          <p:nvPr userDrawn="1"/>
        </p:nvSpPr>
        <p:spPr>
          <a:xfrm>
            <a:off x="457200" y="5917481"/>
            <a:ext cx="6036732"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300149433"/>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orizontal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09FEE-7BEA-E119-E069-7AD4EFA962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0C1F80E1-1EDB-BCA8-4BE0-B1A5A89AC1CE}"/>
              </a:ext>
            </a:extLst>
          </p:cNvPr>
          <p:cNvSpPr/>
          <p:nvPr userDrawn="1"/>
        </p:nvSpPr>
        <p:spPr>
          <a:xfrm>
            <a:off x="0" y="1177739"/>
            <a:ext cx="12192000" cy="4857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3" name="Rectangle 2">
            <a:extLst>
              <a:ext uri="{FF2B5EF4-FFF2-40B4-BE49-F238E27FC236}">
                <a16:creationId xmlns:a16="http://schemas.microsoft.com/office/drawing/2014/main" id="{F152E558-621E-E500-BA18-6422215E1AF5}"/>
              </a:ext>
            </a:extLst>
          </p:cNvPr>
          <p:cNvSpPr/>
          <p:nvPr userDrawn="1"/>
        </p:nvSpPr>
        <p:spPr>
          <a:xfrm>
            <a:off x="0" y="747433"/>
            <a:ext cx="7202303" cy="8606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ndParaRPr>
          </a:p>
        </p:txBody>
      </p:sp>
      <p:sp>
        <p:nvSpPr>
          <p:cNvPr id="6" name="Title 1">
            <a:extLst>
              <a:ext uri="{FF2B5EF4-FFF2-40B4-BE49-F238E27FC236}">
                <a16:creationId xmlns:a16="http://schemas.microsoft.com/office/drawing/2014/main" id="{C8A9B75F-56F6-D1D4-FC1F-6856C018C7EE}"/>
              </a:ext>
            </a:extLst>
          </p:cNvPr>
          <p:cNvSpPr>
            <a:spLocks noGrp="1"/>
          </p:cNvSpPr>
          <p:nvPr>
            <p:ph type="title" hasCustomPrompt="1"/>
          </p:nvPr>
        </p:nvSpPr>
        <p:spPr>
          <a:xfrm>
            <a:off x="457200" y="994640"/>
            <a:ext cx="6743421" cy="443198"/>
          </a:xfrm>
        </p:spPr>
        <p:txBody>
          <a:bodyPr lIns="0" tIns="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2" name="Text Placeholder 9">
            <a:extLst>
              <a:ext uri="{FF2B5EF4-FFF2-40B4-BE49-F238E27FC236}">
                <a16:creationId xmlns:a16="http://schemas.microsoft.com/office/drawing/2014/main" id="{92D9064A-2EFC-A107-666C-748942297760}"/>
              </a:ext>
            </a:extLst>
          </p:cNvPr>
          <p:cNvSpPr>
            <a:spLocks noGrp="1"/>
          </p:cNvSpPr>
          <p:nvPr>
            <p:ph type="body" sz="quarter" idx="13" hasCustomPrompt="1"/>
          </p:nvPr>
        </p:nvSpPr>
        <p:spPr>
          <a:xfrm>
            <a:off x="458040" y="484997"/>
            <a:ext cx="6743421" cy="240066"/>
          </a:xfrm>
        </p:spPr>
        <p:txBody>
          <a:bodyPr wrap="square" lIns="0" tIns="0" rIns="0" bIns="4572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13" name="Slide Number Placeholder 4">
            <a:extLst>
              <a:ext uri="{FF2B5EF4-FFF2-40B4-BE49-F238E27FC236}">
                <a16:creationId xmlns:a16="http://schemas.microsoft.com/office/drawing/2014/main" id="{4EC05B7D-9C04-5D69-0D26-801A29A7826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4" name="Image" descr="Image">
            <a:extLst>
              <a:ext uri="{FF2B5EF4-FFF2-40B4-BE49-F238E27FC236}">
                <a16:creationId xmlns:a16="http://schemas.microsoft.com/office/drawing/2014/main" id="{D5FAB721-3AD2-508B-D359-9CD1E0261571}"/>
              </a:ext>
            </a:extLst>
          </p:cNvPr>
          <p:cNvPicPr>
            <a:picLocks noChangeAspect="1"/>
          </p:cNvPicPr>
          <p:nvPr userDrawn="1"/>
        </p:nvPicPr>
        <p:blipFill>
          <a:blip r:embed="rId3">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
        <p:nvSpPr>
          <p:cNvPr id="2" name="Content Placeholder 8">
            <a:extLst>
              <a:ext uri="{FF2B5EF4-FFF2-40B4-BE49-F238E27FC236}">
                <a16:creationId xmlns:a16="http://schemas.microsoft.com/office/drawing/2014/main" id="{090A0E07-A90B-938A-0DF7-5506CE341A0F}"/>
              </a:ext>
            </a:extLst>
          </p:cNvPr>
          <p:cNvSpPr>
            <a:spLocks noGrp="1"/>
          </p:cNvSpPr>
          <p:nvPr>
            <p:ph sz="quarter" idx="14"/>
          </p:nvPr>
        </p:nvSpPr>
        <p:spPr>
          <a:xfrm>
            <a:off x="456360" y="1791143"/>
            <a:ext cx="11277495" cy="40722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883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ffice Locations">
    <p:bg>
      <p:bgPr>
        <a:solidFill>
          <a:schemeClr val="tx1"/>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328F8982-F55F-5F92-480C-677F79F404E9}"/>
              </a:ext>
            </a:extLst>
          </p:cNvPr>
          <p:cNvPicPr>
            <a:picLocks noChangeAspect="1"/>
          </p:cNvPicPr>
          <p:nvPr userDrawn="1"/>
        </p:nvPicPr>
        <p:blipFill rotWithShape="1">
          <a:blip r:embed="rId2">
            <a:alphaModFix amt="10000"/>
          </a:blip>
          <a:srcRect l="3083" r="3090" b="8245"/>
          <a:stretch/>
        </p:blipFill>
        <p:spPr>
          <a:xfrm>
            <a:off x="-1" y="565497"/>
            <a:ext cx="12191159" cy="6292504"/>
          </a:xfrm>
          <a:prstGeom prst="rect">
            <a:avLst/>
          </a:prstGeom>
          <a:ln w="12700">
            <a:miter lim="400000"/>
          </a:ln>
        </p:spPr>
      </p:pic>
      <p:pic>
        <p:nvPicPr>
          <p:cNvPr id="9" name="Image" descr="Image">
            <a:extLst>
              <a:ext uri="{FF2B5EF4-FFF2-40B4-BE49-F238E27FC236}">
                <a16:creationId xmlns:a16="http://schemas.microsoft.com/office/drawing/2014/main" id="{F2A881A4-65E1-10FF-46A2-09116375D070}"/>
              </a:ext>
            </a:extLst>
          </p:cNvPr>
          <p:cNvPicPr>
            <a:picLocks noChangeAspect="1"/>
          </p:cNvPicPr>
          <p:nvPr userDrawn="1"/>
        </p:nvPicPr>
        <p:blipFill>
          <a:blip r:embed="rId3"/>
          <a:stretch>
            <a:fillRect/>
          </a:stretch>
        </p:blipFill>
        <p:spPr>
          <a:xfrm>
            <a:off x="2381831" y="2191202"/>
            <a:ext cx="285915" cy="285914"/>
          </a:xfrm>
          <a:prstGeom prst="rect">
            <a:avLst/>
          </a:prstGeom>
          <a:ln w="12700">
            <a:miter lim="400000"/>
          </a:ln>
        </p:spPr>
      </p:pic>
      <p:pic>
        <p:nvPicPr>
          <p:cNvPr id="10" name="Image" descr="Image">
            <a:extLst>
              <a:ext uri="{FF2B5EF4-FFF2-40B4-BE49-F238E27FC236}">
                <a16:creationId xmlns:a16="http://schemas.microsoft.com/office/drawing/2014/main" id="{AB43616B-BC04-C3AA-2CC5-9631C481E037}"/>
              </a:ext>
            </a:extLst>
          </p:cNvPr>
          <p:cNvPicPr>
            <a:picLocks noChangeAspect="1"/>
          </p:cNvPicPr>
          <p:nvPr userDrawn="1"/>
        </p:nvPicPr>
        <p:blipFill>
          <a:blip r:embed="rId3"/>
          <a:stretch>
            <a:fillRect/>
          </a:stretch>
        </p:blipFill>
        <p:spPr>
          <a:xfrm>
            <a:off x="2288413" y="1862825"/>
            <a:ext cx="529367" cy="529367"/>
          </a:xfrm>
          <a:prstGeom prst="rect">
            <a:avLst/>
          </a:prstGeom>
          <a:ln w="12700">
            <a:miter lim="400000"/>
          </a:ln>
        </p:spPr>
      </p:pic>
      <p:pic>
        <p:nvPicPr>
          <p:cNvPr id="11" name="Image" descr="Image">
            <a:extLst>
              <a:ext uri="{FF2B5EF4-FFF2-40B4-BE49-F238E27FC236}">
                <a16:creationId xmlns:a16="http://schemas.microsoft.com/office/drawing/2014/main" id="{A8655665-CC6B-FA4D-5EB4-3996281AD94B}"/>
              </a:ext>
            </a:extLst>
          </p:cNvPr>
          <p:cNvPicPr>
            <a:picLocks noChangeAspect="1"/>
          </p:cNvPicPr>
          <p:nvPr userDrawn="1"/>
        </p:nvPicPr>
        <p:blipFill>
          <a:blip r:embed="rId3"/>
          <a:stretch>
            <a:fillRect/>
          </a:stretch>
        </p:blipFill>
        <p:spPr>
          <a:xfrm>
            <a:off x="318155" y="2174216"/>
            <a:ext cx="529367" cy="529367"/>
          </a:xfrm>
          <a:prstGeom prst="rect">
            <a:avLst/>
          </a:prstGeom>
          <a:ln w="12700">
            <a:miter lim="400000"/>
          </a:ln>
        </p:spPr>
      </p:pic>
      <p:pic>
        <p:nvPicPr>
          <p:cNvPr id="13" name="Image" descr="Image">
            <a:extLst>
              <a:ext uri="{FF2B5EF4-FFF2-40B4-BE49-F238E27FC236}">
                <a16:creationId xmlns:a16="http://schemas.microsoft.com/office/drawing/2014/main" id="{F27A3867-236E-C832-BE4D-41DBCA15BBA6}"/>
              </a:ext>
            </a:extLst>
          </p:cNvPr>
          <p:cNvPicPr>
            <a:picLocks noChangeAspect="1"/>
          </p:cNvPicPr>
          <p:nvPr userDrawn="1"/>
        </p:nvPicPr>
        <p:blipFill>
          <a:blip r:embed="rId3"/>
          <a:stretch>
            <a:fillRect/>
          </a:stretch>
        </p:blipFill>
        <p:spPr>
          <a:xfrm>
            <a:off x="383264" y="2593180"/>
            <a:ext cx="285915" cy="285914"/>
          </a:xfrm>
          <a:prstGeom prst="rect">
            <a:avLst/>
          </a:prstGeom>
          <a:ln w="12700">
            <a:miter lim="400000"/>
          </a:ln>
        </p:spPr>
      </p:pic>
      <p:pic>
        <p:nvPicPr>
          <p:cNvPr id="15" name="Image" descr="Image">
            <a:extLst>
              <a:ext uri="{FF2B5EF4-FFF2-40B4-BE49-F238E27FC236}">
                <a16:creationId xmlns:a16="http://schemas.microsoft.com/office/drawing/2014/main" id="{DD85014C-F065-A2D0-C7F6-3FA99B2F5340}"/>
              </a:ext>
            </a:extLst>
          </p:cNvPr>
          <p:cNvPicPr>
            <a:picLocks noChangeAspect="1"/>
          </p:cNvPicPr>
          <p:nvPr userDrawn="1"/>
        </p:nvPicPr>
        <p:blipFill>
          <a:blip r:embed="rId3"/>
          <a:stretch>
            <a:fillRect/>
          </a:stretch>
        </p:blipFill>
        <p:spPr>
          <a:xfrm>
            <a:off x="1161743" y="2740383"/>
            <a:ext cx="285914" cy="285915"/>
          </a:xfrm>
          <a:prstGeom prst="rect">
            <a:avLst/>
          </a:prstGeom>
          <a:ln w="12700">
            <a:miter lim="400000"/>
          </a:ln>
        </p:spPr>
      </p:pic>
      <p:pic>
        <p:nvPicPr>
          <p:cNvPr id="17" name="Image" descr="Image">
            <a:extLst>
              <a:ext uri="{FF2B5EF4-FFF2-40B4-BE49-F238E27FC236}">
                <a16:creationId xmlns:a16="http://schemas.microsoft.com/office/drawing/2014/main" id="{40287C86-2CEC-5EA6-67ED-C83790A356E2}"/>
              </a:ext>
            </a:extLst>
          </p:cNvPr>
          <p:cNvPicPr>
            <a:picLocks noChangeAspect="1"/>
          </p:cNvPicPr>
          <p:nvPr userDrawn="1"/>
        </p:nvPicPr>
        <p:blipFill>
          <a:blip r:embed="rId3"/>
          <a:stretch>
            <a:fillRect/>
          </a:stretch>
        </p:blipFill>
        <p:spPr>
          <a:xfrm>
            <a:off x="1282014" y="2683766"/>
            <a:ext cx="399148" cy="399148"/>
          </a:xfrm>
          <a:prstGeom prst="rect">
            <a:avLst/>
          </a:prstGeom>
          <a:ln w="12700">
            <a:miter lim="400000"/>
          </a:ln>
        </p:spPr>
      </p:pic>
      <p:pic>
        <p:nvPicPr>
          <p:cNvPr id="18" name="Image" descr="Image">
            <a:extLst>
              <a:ext uri="{FF2B5EF4-FFF2-40B4-BE49-F238E27FC236}">
                <a16:creationId xmlns:a16="http://schemas.microsoft.com/office/drawing/2014/main" id="{B204CA5C-3020-43F4-72FC-E515BD624BEF}"/>
              </a:ext>
            </a:extLst>
          </p:cNvPr>
          <p:cNvPicPr>
            <a:picLocks noChangeAspect="1"/>
          </p:cNvPicPr>
          <p:nvPr userDrawn="1"/>
        </p:nvPicPr>
        <p:blipFill>
          <a:blip r:embed="rId3"/>
          <a:stretch>
            <a:fillRect/>
          </a:stretch>
        </p:blipFill>
        <p:spPr>
          <a:xfrm>
            <a:off x="454035" y="2697920"/>
            <a:ext cx="285915" cy="285915"/>
          </a:xfrm>
          <a:prstGeom prst="rect">
            <a:avLst/>
          </a:prstGeom>
          <a:ln w="12700">
            <a:miter lim="400000"/>
          </a:ln>
        </p:spPr>
      </p:pic>
      <p:pic>
        <p:nvPicPr>
          <p:cNvPr id="19" name="Image" descr="Image">
            <a:extLst>
              <a:ext uri="{FF2B5EF4-FFF2-40B4-BE49-F238E27FC236}">
                <a16:creationId xmlns:a16="http://schemas.microsoft.com/office/drawing/2014/main" id="{B835BE14-6DE9-0C57-2EDA-7565736632EC}"/>
              </a:ext>
            </a:extLst>
          </p:cNvPr>
          <p:cNvPicPr>
            <a:picLocks noChangeAspect="1"/>
          </p:cNvPicPr>
          <p:nvPr userDrawn="1"/>
        </p:nvPicPr>
        <p:blipFill>
          <a:blip r:embed="rId3"/>
          <a:stretch>
            <a:fillRect/>
          </a:stretch>
        </p:blipFill>
        <p:spPr>
          <a:xfrm>
            <a:off x="2424293" y="2041168"/>
            <a:ext cx="529367" cy="529366"/>
          </a:xfrm>
          <a:prstGeom prst="rect">
            <a:avLst/>
          </a:prstGeom>
          <a:ln w="12700">
            <a:miter lim="400000"/>
          </a:ln>
        </p:spPr>
      </p:pic>
      <p:pic>
        <p:nvPicPr>
          <p:cNvPr id="20" name="Image" descr="Image">
            <a:extLst>
              <a:ext uri="{FF2B5EF4-FFF2-40B4-BE49-F238E27FC236}">
                <a16:creationId xmlns:a16="http://schemas.microsoft.com/office/drawing/2014/main" id="{FAB18EBC-5530-A1F9-F589-5C246B5E6C13}"/>
              </a:ext>
            </a:extLst>
          </p:cNvPr>
          <p:cNvPicPr>
            <a:picLocks noChangeAspect="1"/>
          </p:cNvPicPr>
          <p:nvPr userDrawn="1"/>
        </p:nvPicPr>
        <p:blipFill>
          <a:blip r:embed="rId4"/>
          <a:stretch>
            <a:fillRect/>
          </a:stretch>
        </p:blipFill>
        <p:spPr>
          <a:xfrm>
            <a:off x="1761878" y="2593180"/>
            <a:ext cx="285915" cy="285914"/>
          </a:xfrm>
          <a:prstGeom prst="rect">
            <a:avLst/>
          </a:prstGeom>
          <a:ln w="12700">
            <a:miter lim="400000"/>
          </a:ln>
        </p:spPr>
      </p:pic>
      <p:pic>
        <p:nvPicPr>
          <p:cNvPr id="21" name="Image" descr="Image">
            <a:extLst>
              <a:ext uri="{FF2B5EF4-FFF2-40B4-BE49-F238E27FC236}">
                <a16:creationId xmlns:a16="http://schemas.microsoft.com/office/drawing/2014/main" id="{FCC51944-D555-3EAC-5825-557AD3A6712E}"/>
              </a:ext>
            </a:extLst>
          </p:cNvPr>
          <p:cNvPicPr>
            <a:picLocks noChangeAspect="1"/>
          </p:cNvPicPr>
          <p:nvPr userDrawn="1"/>
        </p:nvPicPr>
        <p:blipFill>
          <a:blip r:embed="rId4"/>
          <a:stretch>
            <a:fillRect/>
          </a:stretch>
        </p:blipFill>
        <p:spPr>
          <a:xfrm>
            <a:off x="1161743" y="2191202"/>
            <a:ext cx="285914" cy="285914"/>
          </a:xfrm>
          <a:prstGeom prst="rect">
            <a:avLst/>
          </a:prstGeom>
          <a:ln w="12700">
            <a:miter lim="400000"/>
          </a:ln>
        </p:spPr>
      </p:pic>
      <p:pic>
        <p:nvPicPr>
          <p:cNvPr id="22" name="Image" descr="Image">
            <a:extLst>
              <a:ext uri="{FF2B5EF4-FFF2-40B4-BE49-F238E27FC236}">
                <a16:creationId xmlns:a16="http://schemas.microsoft.com/office/drawing/2014/main" id="{C2ED8718-50D9-4A72-F5F4-32E7803B653B}"/>
              </a:ext>
            </a:extLst>
          </p:cNvPr>
          <p:cNvPicPr>
            <a:picLocks noChangeAspect="1"/>
          </p:cNvPicPr>
          <p:nvPr userDrawn="1"/>
        </p:nvPicPr>
        <p:blipFill>
          <a:blip r:embed="rId4"/>
          <a:stretch>
            <a:fillRect/>
          </a:stretch>
        </p:blipFill>
        <p:spPr>
          <a:xfrm>
            <a:off x="2219078" y="2203902"/>
            <a:ext cx="285915" cy="285914"/>
          </a:xfrm>
          <a:prstGeom prst="rect">
            <a:avLst/>
          </a:prstGeom>
          <a:ln w="12700">
            <a:miter lim="400000"/>
          </a:ln>
        </p:spPr>
      </p:pic>
      <p:pic>
        <p:nvPicPr>
          <p:cNvPr id="23" name="Image" descr="Image">
            <a:extLst>
              <a:ext uri="{FF2B5EF4-FFF2-40B4-BE49-F238E27FC236}">
                <a16:creationId xmlns:a16="http://schemas.microsoft.com/office/drawing/2014/main" id="{9849A8E2-8DBD-0AC1-EC15-69BCBFE065F0}"/>
              </a:ext>
            </a:extLst>
          </p:cNvPr>
          <p:cNvPicPr>
            <a:picLocks noChangeAspect="1"/>
          </p:cNvPicPr>
          <p:nvPr userDrawn="1"/>
        </p:nvPicPr>
        <p:blipFill>
          <a:blip r:embed="rId4"/>
          <a:stretch>
            <a:fillRect/>
          </a:stretch>
        </p:blipFill>
        <p:spPr>
          <a:xfrm>
            <a:off x="2546019" y="2048051"/>
            <a:ext cx="285915" cy="285915"/>
          </a:xfrm>
          <a:prstGeom prst="rect">
            <a:avLst/>
          </a:prstGeom>
          <a:ln w="12700">
            <a:miter lim="400000"/>
          </a:ln>
        </p:spPr>
      </p:pic>
      <p:pic>
        <p:nvPicPr>
          <p:cNvPr id="24" name="Image" descr="Image">
            <a:extLst>
              <a:ext uri="{FF2B5EF4-FFF2-40B4-BE49-F238E27FC236}">
                <a16:creationId xmlns:a16="http://schemas.microsoft.com/office/drawing/2014/main" id="{E638266F-5451-4BB9-364B-549EB001043C}"/>
              </a:ext>
            </a:extLst>
          </p:cNvPr>
          <p:cNvPicPr>
            <a:picLocks noChangeAspect="1"/>
          </p:cNvPicPr>
          <p:nvPr userDrawn="1"/>
        </p:nvPicPr>
        <p:blipFill>
          <a:blip r:embed="rId4"/>
          <a:stretch>
            <a:fillRect/>
          </a:stretch>
        </p:blipFill>
        <p:spPr>
          <a:xfrm>
            <a:off x="5261728" y="1704622"/>
            <a:ext cx="285914" cy="285915"/>
          </a:xfrm>
          <a:prstGeom prst="rect">
            <a:avLst/>
          </a:prstGeom>
          <a:ln w="12700">
            <a:miter lim="400000"/>
          </a:ln>
        </p:spPr>
      </p:pic>
      <p:pic>
        <p:nvPicPr>
          <p:cNvPr id="25" name="Image" descr="Image">
            <a:extLst>
              <a:ext uri="{FF2B5EF4-FFF2-40B4-BE49-F238E27FC236}">
                <a16:creationId xmlns:a16="http://schemas.microsoft.com/office/drawing/2014/main" id="{31F82018-88D6-C10A-CB52-64B59BB98130}"/>
              </a:ext>
            </a:extLst>
          </p:cNvPr>
          <p:cNvPicPr>
            <a:picLocks noChangeAspect="1"/>
          </p:cNvPicPr>
          <p:nvPr userDrawn="1"/>
        </p:nvPicPr>
        <p:blipFill>
          <a:blip r:embed="rId4"/>
          <a:stretch>
            <a:fillRect/>
          </a:stretch>
        </p:blipFill>
        <p:spPr>
          <a:xfrm>
            <a:off x="5128378" y="1584136"/>
            <a:ext cx="355601" cy="355601"/>
          </a:xfrm>
          <a:prstGeom prst="rect">
            <a:avLst/>
          </a:prstGeom>
          <a:ln w="12700">
            <a:miter lim="400000"/>
          </a:ln>
        </p:spPr>
      </p:pic>
      <p:pic>
        <p:nvPicPr>
          <p:cNvPr id="26" name="Image" descr="Image">
            <a:extLst>
              <a:ext uri="{FF2B5EF4-FFF2-40B4-BE49-F238E27FC236}">
                <a16:creationId xmlns:a16="http://schemas.microsoft.com/office/drawing/2014/main" id="{92CB56B0-874D-9155-B204-9D101861D7A4}"/>
              </a:ext>
            </a:extLst>
          </p:cNvPr>
          <p:cNvPicPr>
            <a:picLocks noChangeAspect="1"/>
          </p:cNvPicPr>
          <p:nvPr userDrawn="1"/>
        </p:nvPicPr>
        <p:blipFill>
          <a:blip r:embed="rId4"/>
          <a:stretch>
            <a:fillRect/>
          </a:stretch>
        </p:blipFill>
        <p:spPr>
          <a:xfrm>
            <a:off x="5941178" y="1807827"/>
            <a:ext cx="440874" cy="440874"/>
          </a:xfrm>
          <a:prstGeom prst="rect">
            <a:avLst/>
          </a:prstGeom>
          <a:ln w="12700">
            <a:miter lim="400000"/>
          </a:ln>
        </p:spPr>
      </p:pic>
      <p:pic>
        <p:nvPicPr>
          <p:cNvPr id="27" name="Image" descr="Image">
            <a:extLst>
              <a:ext uri="{FF2B5EF4-FFF2-40B4-BE49-F238E27FC236}">
                <a16:creationId xmlns:a16="http://schemas.microsoft.com/office/drawing/2014/main" id="{F8C858FA-55B1-03EC-5250-B50106BECD70}"/>
              </a:ext>
            </a:extLst>
          </p:cNvPr>
          <p:cNvPicPr>
            <a:picLocks noChangeAspect="1"/>
          </p:cNvPicPr>
          <p:nvPr userDrawn="1"/>
        </p:nvPicPr>
        <p:blipFill>
          <a:blip r:embed="rId4"/>
          <a:stretch>
            <a:fillRect/>
          </a:stretch>
        </p:blipFill>
        <p:spPr>
          <a:xfrm>
            <a:off x="7592178" y="2931777"/>
            <a:ext cx="440875" cy="440874"/>
          </a:xfrm>
          <a:prstGeom prst="rect">
            <a:avLst/>
          </a:prstGeom>
          <a:ln w="12700">
            <a:miter lim="400000"/>
          </a:ln>
        </p:spPr>
      </p:pic>
      <p:pic>
        <p:nvPicPr>
          <p:cNvPr id="28" name="Image" descr="Image">
            <a:extLst>
              <a:ext uri="{FF2B5EF4-FFF2-40B4-BE49-F238E27FC236}">
                <a16:creationId xmlns:a16="http://schemas.microsoft.com/office/drawing/2014/main" id="{850E12E2-1B94-8079-D5E2-667653C176F0}"/>
              </a:ext>
            </a:extLst>
          </p:cNvPr>
          <p:cNvPicPr>
            <a:picLocks noChangeAspect="1"/>
          </p:cNvPicPr>
          <p:nvPr userDrawn="1"/>
        </p:nvPicPr>
        <p:blipFill>
          <a:blip r:embed="rId4"/>
          <a:stretch>
            <a:fillRect/>
          </a:stretch>
        </p:blipFill>
        <p:spPr>
          <a:xfrm>
            <a:off x="2304351" y="5851507"/>
            <a:ext cx="440874" cy="440874"/>
          </a:xfrm>
          <a:prstGeom prst="rect">
            <a:avLst/>
          </a:prstGeom>
          <a:ln w="12700">
            <a:miter lim="400000"/>
          </a:ln>
        </p:spPr>
      </p:pic>
      <p:pic>
        <p:nvPicPr>
          <p:cNvPr id="29" name="Image" descr="Image">
            <a:extLst>
              <a:ext uri="{FF2B5EF4-FFF2-40B4-BE49-F238E27FC236}">
                <a16:creationId xmlns:a16="http://schemas.microsoft.com/office/drawing/2014/main" id="{BA85C5BE-EF91-BCD8-8910-5AEDD1EC903D}"/>
              </a:ext>
            </a:extLst>
          </p:cNvPr>
          <p:cNvPicPr>
            <a:picLocks noChangeAspect="1"/>
          </p:cNvPicPr>
          <p:nvPr userDrawn="1"/>
        </p:nvPicPr>
        <p:blipFill>
          <a:blip r:embed="rId4"/>
          <a:stretch>
            <a:fillRect/>
          </a:stretch>
        </p:blipFill>
        <p:spPr>
          <a:xfrm>
            <a:off x="11240305" y="6025497"/>
            <a:ext cx="440874" cy="440874"/>
          </a:xfrm>
          <a:prstGeom prst="rect">
            <a:avLst/>
          </a:prstGeom>
          <a:ln w="12700">
            <a:miter lim="400000"/>
          </a:ln>
        </p:spPr>
      </p:pic>
      <p:pic>
        <p:nvPicPr>
          <p:cNvPr id="30" name="Image" descr="Image">
            <a:extLst>
              <a:ext uri="{FF2B5EF4-FFF2-40B4-BE49-F238E27FC236}">
                <a16:creationId xmlns:a16="http://schemas.microsoft.com/office/drawing/2014/main" id="{803D3ABA-3723-08F1-6958-874009086189}"/>
              </a:ext>
            </a:extLst>
          </p:cNvPr>
          <p:cNvPicPr>
            <a:picLocks noChangeAspect="1"/>
          </p:cNvPicPr>
          <p:nvPr userDrawn="1"/>
        </p:nvPicPr>
        <p:blipFill>
          <a:blip r:embed="rId4"/>
          <a:stretch>
            <a:fillRect/>
          </a:stretch>
        </p:blipFill>
        <p:spPr>
          <a:xfrm>
            <a:off x="11626967" y="5743223"/>
            <a:ext cx="285915" cy="285914"/>
          </a:xfrm>
          <a:prstGeom prst="rect">
            <a:avLst/>
          </a:prstGeom>
          <a:ln w="12700">
            <a:miter lim="400000"/>
          </a:ln>
        </p:spPr>
      </p:pic>
      <p:pic>
        <p:nvPicPr>
          <p:cNvPr id="31" name="Image" descr="Image">
            <a:extLst>
              <a:ext uri="{FF2B5EF4-FFF2-40B4-BE49-F238E27FC236}">
                <a16:creationId xmlns:a16="http://schemas.microsoft.com/office/drawing/2014/main" id="{836F4B27-28AB-7BF1-723B-61D0C217DD44}"/>
              </a:ext>
            </a:extLst>
          </p:cNvPr>
          <p:cNvPicPr>
            <a:picLocks noChangeAspect="1"/>
          </p:cNvPicPr>
          <p:nvPr userDrawn="1"/>
        </p:nvPicPr>
        <p:blipFill>
          <a:blip r:embed="rId4"/>
          <a:stretch>
            <a:fillRect/>
          </a:stretch>
        </p:blipFill>
        <p:spPr>
          <a:xfrm>
            <a:off x="10163345" y="4328777"/>
            <a:ext cx="440875" cy="440874"/>
          </a:xfrm>
          <a:prstGeom prst="rect">
            <a:avLst/>
          </a:prstGeom>
          <a:ln w="12700">
            <a:miter lim="400000"/>
          </a:ln>
        </p:spPr>
      </p:pic>
      <p:sp>
        <p:nvSpPr>
          <p:cNvPr id="34" name="Title 1">
            <a:extLst>
              <a:ext uri="{FF2B5EF4-FFF2-40B4-BE49-F238E27FC236}">
                <a16:creationId xmlns:a16="http://schemas.microsoft.com/office/drawing/2014/main" id="{97F72F34-2EEF-EAB1-4E57-A8B09E284550}"/>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accent1"/>
                </a:solidFill>
                <a:latin typeface="Arial Black" panose="020B0604020202020204" pitchFamily="34" charset="0"/>
                <a:cs typeface="Arial Black" panose="020B0604020202020204" pitchFamily="34" charset="0"/>
              </a:defRPr>
            </a:lvl1pPr>
          </a:lstStyle>
          <a:p>
            <a:r>
              <a:rPr lang="en-US"/>
              <a:t>Slide title</a:t>
            </a:r>
          </a:p>
        </p:txBody>
      </p:sp>
      <p:sp>
        <p:nvSpPr>
          <p:cNvPr id="35" name="Text Placeholder 9">
            <a:extLst>
              <a:ext uri="{FF2B5EF4-FFF2-40B4-BE49-F238E27FC236}">
                <a16:creationId xmlns:a16="http://schemas.microsoft.com/office/drawing/2014/main" id="{3A358465-620F-7524-481F-D60FAF95CA9D}"/>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2"/>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36" name="Slide Number Placeholder 4">
            <a:extLst>
              <a:ext uri="{FF2B5EF4-FFF2-40B4-BE49-F238E27FC236}">
                <a16:creationId xmlns:a16="http://schemas.microsoft.com/office/drawing/2014/main" id="{BAD2A1A0-DF3B-1730-4EC3-4EF6C6453D64}"/>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37" name="Image" descr="Image">
            <a:extLst>
              <a:ext uri="{FF2B5EF4-FFF2-40B4-BE49-F238E27FC236}">
                <a16:creationId xmlns:a16="http://schemas.microsoft.com/office/drawing/2014/main" id="{FE491C55-8301-7ED0-81EB-00A8D7B082A3}"/>
              </a:ext>
            </a:extLst>
          </p:cNvPr>
          <p:cNvPicPr>
            <a:picLocks noChangeAspect="1"/>
          </p:cNvPicPr>
          <p:nvPr userDrawn="1"/>
        </p:nvPicPr>
        <p:blipFill>
          <a:blip r:embed="rId5">
            <a:duotone>
              <a:prstClr val="black"/>
              <a:srgbClr val="D9D9D6">
                <a:tint val="45000"/>
                <a:satMod val="400000"/>
              </a:srgbClr>
            </a:duotone>
          </a:blip>
          <a:stretch>
            <a:fillRect/>
          </a:stretch>
        </p:blipFill>
        <p:spPr>
          <a:xfrm>
            <a:off x="11826240" y="6263797"/>
            <a:ext cx="365760" cy="365760"/>
          </a:xfrm>
          <a:prstGeom prst="rect">
            <a:avLst/>
          </a:prstGeom>
          <a:ln w="12700">
            <a:miter lim="400000"/>
          </a:ln>
        </p:spPr>
      </p:pic>
    </p:spTree>
    <p:extLst>
      <p:ext uri="{BB962C8B-B14F-4D97-AF65-F5344CB8AC3E}">
        <p14:creationId xmlns:p14="http://schemas.microsoft.com/office/powerpoint/2010/main" val="2209032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F500E-989E-C6EA-A1D9-12795CAA2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Rectangle 2"/>
          <p:cNvSpPr/>
          <p:nvPr userDrawn="1"/>
        </p:nvSpPr>
        <p:spPr>
          <a:xfrm>
            <a:off x="474226" y="6289728"/>
            <a:ext cx="8264439" cy="2215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pic>
        <p:nvPicPr>
          <p:cNvPr id="8" name="Picture 7">
            <a:extLst>
              <a:ext uri="{FF2B5EF4-FFF2-40B4-BE49-F238E27FC236}">
                <a16:creationId xmlns:a16="http://schemas.microsoft.com/office/drawing/2014/main" id="{FD85E0DD-0B4E-0FFD-7A2A-4EF6F7E5E33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0028" y="5918805"/>
            <a:ext cx="1826692" cy="594666"/>
          </a:xfrm>
          <a:prstGeom prst="rect">
            <a:avLst/>
          </a:prstGeom>
        </p:spPr>
      </p:pic>
    </p:spTree>
    <p:extLst>
      <p:ext uri="{BB962C8B-B14F-4D97-AF65-F5344CB8AC3E}">
        <p14:creationId xmlns:p14="http://schemas.microsoft.com/office/powerpoint/2010/main" val="3212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0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0" name="Rectangle 9"/>
          <p:cNvSpPr/>
          <p:nvPr userDrawn="1"/>
        </p:nvSpPr>
        <p:spPr>
          <a:xfrm>
            <a:off x="7617489" y="0"/>
            <a:ext cx="45745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C539209-AB5D-ADF8-2336-EE818E2C587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A93CEA64-6AF7-8C06-5040-7EEB1ED7083C}"/>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13" name="Picture 12">
            <a:extLst>
              <a:ext uri="{FF2B5EF4-FFF2-40B4-BE49-F238E27FC236}">
                <a16:creationId xmlns:a16="http://schemas.microsoft.com/office/drawing/2014/main" id="{6A22F544-8400-08A1-DDD0-FD3CB3E476BE}"/>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pic>
        <p:nvPicPr>
          <p:cNvPr id="11" name="Picture 10">
            <a:extLst>
              <a:ext uri="{FF2B5EF4-FFF2-40B4-BE49-F238E27FC236}">
                <a16:creationId xmlns:a16="http://schemas.microsoft.com/office/drawing/2014/main" id="{B156BC16-8954-5531-41D8-F2F061BDD4CC}"/>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56758" y="454559"/>
            <a:ext cx="2073080" cy="674876"/>
          </a:xfrm>
          <a:prstGeom prst="rect">
            <a:avLst/>
          </a:prstGeom>
        </p:spPr>
      </p:pic>
      <p:sp>
        <p:nvSpPr>
          <p:cNvPr id="14" name="Rectangle 13">
            <a:extLst>
              <a:ext uri="{FF2B5EF4-FFF2-40B4-BE49-F238E27FC236}">
                <a16:creationId xmlns:a16="http://schemas.microsoft.com/office/drawing/2014/main" id="{F4C60669-A556-A529-7942-A5B2F03E8AF2}"/>
              </a:ext>
            </a:extLst>
          </p:cNvPr>
          <p:cNvSpPr/>
          <p:nvPr userDrawn="1"/>
        </p:nvSpPr>
        <p:spPr>
          <a:xfrm>
            <a:off x="455454" y="6184784"/>
            <a:ext cx="6703089"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3322622731"/>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p:cNvSpPr/>
          <p:nvPr userDrawn="1"/>
        </p:nvSpPr>
        <p:spPr>
          <a:xfrm>
            <a:off x="7619999" y="0"/>
            <a:ext cx="4572001" cy="6858000"/>
          </a:xfrm>
          <a:prstGeom prst="rect">
            <a:avLst/>
          </a:prstGeom>
          <a:solidFill>
            <a:srgbClr val="00B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3521A451-06B4-939C-11FD-48400C6C6762}"/>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8E327FF9-1070-E023-D282-F0CED8D24A82}"/>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2" name="Picture 1">
            <a:extLst>
              <a:ext uri="{FF2B5EF4-FFF2-40B4-BE49-F238E27FC236}">
                <a16:creationId xmlns:a16="http://schemas.microsoft.com/office/drawing/2014/main" id="{1A6A1BA6-0D0C-6937-D0C8-40158B8AADB2}"/>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pic>
        <p:nvPicPr>
          <p:cNvPr id="3" name="Picture 2">
            <a:extLst>
              <a:ext uri="{FF2B5EF4-FFF2-40B4-BE49-F238E27FC236}">
                <a16:creationId xmlns:a16="http://schemas.microsoft.com/office/drawing/2014/main" id="{7A5B9EB4-B553-6537-6B30-C6CA8D7F5CF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56758" y="454559"/>
            <a:ext cx="2073080" cy="674876"/>
          </a:xfrm>
          <a:prstGeom prst="rect">
            <a:avLst/>
          </a:prstGeom>
        </p:spPr>
      </p:pic>
      <p:sp>
        <p:nvSpPr>
          <p:cNvPr id="7" name="Rectangle 6">
            <a:extLst>
              <a:ext uri="{FF2B5EF4-FFF2-40B4-BE49-F238E27FC236}">
                <a16:creationId xmlns:a16="http://schemas.microsoft.com/office/drawing/2014/main" id="{83E1E3AE-0A18-7B53-94B0-D10991D34632}"/>
              </a:ext>
            </a:extLst>
          </p:cNvPr>
          <p:cNvSpPr/>
          <p:nvPr userDrawn="1"/>
        </p:nvSpPr>
        <p:spPr>
          <a:xfrm>
            <a:off x="455454" y="6184784"/>
            <a:ext cx="6703089"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2043937849"/>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0" name="Rectangle 9"/>
          <p:cNvSpPr/>
          <p:nvPr userDrawn="1"/>
        </p:nvSpPr>
        <p:spPr>
          <a:xfrm>
            <a:off x="761748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3" name="Subtitle 2"/>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4" name="Picture 3">
            <a:extLst>
              <a:ext uri="{FF2B5EF4-FFF2-40B4-BE49-F238E27FC236}">
                <a16:creationId xmlns:a16="http://schemas.microsoft.com/office/drawing/2014/main" id="{8ECF6BEB-3251-31ED-828B-37E97979300C}"/>
              </a:ext>
            </a:extLst>
          </p:cNvPr>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a:stretch/>
        </p:blipFill>
        <p:spPr>
          <a:xfrm rot="16200000">
            <a:off x="6474488" y="1145815"/>
            <a:ext cx="6858001" cy="4572000"/>
          </a:xfrm>
          <a:prstGeom prst="rect">
            <a:avLst/>
          </a:prstGeom>
        </p:spPr>
      </p:pic>
      <p:pic>
        <p:nvPicPr>
          <p:cNvPr id="5" name="Picture 4">
            <a:extLst>
              <a:ext uri="{FF2B5EF4-FFF2-40B4-BE49-F238E27FC236}">
                <a16:creationId xmlns:a16="http://schemas.microsoft.com/office/drawing/2014/main" id="{2D424637-AD33-C9EA-F7AF-448BD7BEE2D0}"/>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56758" y="454559"/>
            <a:ext cx="2073080" cy="674876"/>
          </a:xfrm>
          <a:prstGeom prst="rect">
            <a:avLst/>
          </a:prstGeom>
        </p:spPr>
      </p:pic>
      <p:sp>
        <p:nvSpPr>
          <p:cNvPr id="6" name="Rectangle 5">
            <a:extLst>
              <a:ext uri="{FF2B5EF4-FFF2-40B4-BE49-F238E27FC236}">
                <a16:creationId xmlns:a16="http://schemas.microsoft.com/office/drawing/2014/main" id="{EE9D7CCC-79AE-71CE-FD4B-94E9EC9193BD}"/>
              </a:ext>
            </a:extLst>
          </p:cNvPr>
          <p:cNvSpPr/>
          <p:nvPr userDrawn="1"/>
        </p:nvSpPr>
        <p:spPr>
          <a:xfrm>
            <a:off x="455454" y="6184784"/>
            <a:ext cx="6703089"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3752194089"/>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a:stretch/>
        </p:blipFill>
        <p:spPr>
          <a:xfrm>
            <a:off x="7620000" y="0"/>
            <a:ext cx="4572000" cy="6858000"/>
          </a:xfrm>
          <a:prstGeom prst="rect">
            <a:avLst/>
          </a:prstGeom>
        </p:spPr>
      </p:pic>
      <p:sp>
        <p:nvSpPr>
          <p:cNvPr id="4" name="Title 1">
            <a:extLst>
              <a:ext uri="{FF2B5EF4-FFF2-40B4-BE49-F238E27FC236}">
                <a16:creationId xmlns:a16="http://schemas.microsoft.com/office/drawing/2014/main" id="{4FA6A0F9-FA2C-E128-11D7-41CC97060F59}"/>
              </a:ext>
            </a:extLst>
          </p:cNvPr>
          <p:cNvSpPr>
            <a:spLocks noGrp="1"/>
          </p:cNvSpPr>
          <p:nvPr>
            <p:ph type="ctrTitle" hasCustomPrompt="1"/>
          </p:nvPr>
        </p:nvSpPr>
        <p:spPr>
          <a:xfrm>
            <a:off x="457200" y="3606814"/>
            <a:ext cx="6703089" cy="830997"/>
          </a:xfrm>
        </p:spPr>
        <p:txBody>
          <a:bodyPr wrap="square" lIns="0" tIns="0" rIns="0" bIns="0" anchor="b">
            <a:spAutoFit/>
          </a:bodyPr>
          <a:lstStyle>
            <a:lvl1pPr algn="l">
              <a:defRPr sz="6000" spc="-100" baseline="0">
                <a:solidFill>
                  <a:schemeClr val="tx1"/>
                </a:solidFill>
                <a:latin typeface="Arial Black" panose="020B0A04020102020204" pitchFamily="34" charset="0"/>
              </a:defRPr>
            </a:lvl1pPr>
          </a:lstStyle>
          <a:p>
            <a:r>
              <a:rPr lang="en-US" dirty="0"/>
              <a:t>Title slide</a:t>
            </a:r>
          </a:p>
        </p:txBody>
      </p:sp>
      <p:sp>
        <p:nvSpPr>
          <p:cNvPr id="5" name="Subtitle 2">
            <a:extLst>
              <a:ext uri="{FF2B5EF4-FFF2-40B4-BE49-F238E27FC236}">
                <a16:creationId xmlns:a16="http://schemas.microsoft.com/office/drawing/2014/main" id="{BB3C994C-AC7C-68A9-A866-C16A0503C103}"/>
              </a:ext>
            </a:extLst>
          </p:cNvPr>
          <p:cNvSpPr>
            <a:spLocks noGrp="1"/>
          </p:cNvSpPr>
          <p:nvPr>
            <p:ph type="subTitle" idx="1" hasCustomPrompt="1"/>
          </p:nvPr>
        </p:nvSpPr>
        <p:spPr>
          <a:xfrm>
            <a:off x="457200" y="4529885"/>
            <a:ext cx="6703089" cy="332399"/>
          </a:xfrm>
        </p:spPr>
        <p:txBody>
          <a:bodyPr wrap="square" lIns="0" tIns="0" rIns="0" bIns="0">
            <a:spAutoFit/>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3" name="Picture 2">
            <a:extLst>
              <a:ext uri="{FF2B5EF4-FFF2-40B4-BE49-F238E27FC236}">
                <a16:creationId xmlns:a16="http://schemas.microsoft.com/office/drawing/2014/main" id="{FE64DD20-A182-8E82-4D7E-9BC3E67B0ED7}"/>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56758" y="454559"/>
            <a:ext cx="2073080" cy="674876"/>
          </a:xfrm>
          <a:prstGeom prst="rect">
            <a:avLst/>
          </a:prstGeom>
        </p:spPr>
      </p:pic>
      <p:sp>
        <p:nvSpPr>
          <p:cNvPr id="8" name="Rectangle 7">
            <a:extLst>
              <a:ext uri="{FF2B5EF4-FFF2-40B4-BE49-F238E27FC236}">
                <a16:creationId xmlns:a16="http://schemas.microsoft.com/office/drawing/2014/main" id="{3FB48F9B-1EB6-4189-6B5E-CD73B1BFDFBB}"/>
              </a:ext>
            </a:extLst>
          </p:cNvPr>
          <p:cNvSpPr/>
          <p:nvPr userDrawn="1"/>
        </p:nvSpPr>
        <p:spPr>
          <a:xfrm>
            <a:off x="455454" y="6184784"/>
            <a:ext cx="6703089"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761867692"/>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1">
    <p:bg>
      <p:bgPr>
        <a:solidFill>
          <a:schemeClr val="accent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1">
            <a:extLst>
              <a:ext uri="{FF2B5EF4-FFF2-40B4-BE49-F238E27FC236}">
                <a16:creationId xmlns:a16="http://schemas.microsoft.com/office/drawing/2014/main" id="{9FBA44DE-A9AE-7510-CF81-958F25C9759A}"/>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4263144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2">
    <p:bg>
      <p:bgPr>
        <a:solidFill>
          <a:schemeClr val="accent2"/>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1">
            <a:extLst>
              <a:ext uri="{FF2B5EF4-FFF2-40B4-BE49-F238E27FC236}">
                <a16:creationId xmlns:a16="http://schemas.microsoft.com/office/drawing/2014/main" id="{10C4C24A-2A32-D901-88FE-05C78A52C4E4}"/>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424045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3">
    <p:bg>
      <p:bgPr>
        <a:solidFill>
          <a:schemeClr val="tx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4165600" y="3175"/>
            <a:ext cx="8029576" cy="6851651"/>
            <a:chOff x="4165600" y="3175"/>
            <a:chExt cx="8029576" cy="6851651"/>
          </a:xfrm>
          <a:solidFill>
            <a:schemeClr val="bg1">
              <a:alpha val="11000"/>
            </a:schemeClr>
          </a:solidFill>
        </p:grpSpPr>
        <p:sp>
          <p:nvSpPr>
            <p:cNvPr id="12" name="Freeform 9"/>
            <p:cNvSpPr>
              <a:spLocks/>
            </p:cNvSpPr>
            <p:nvPr userDrawn="1"/>
          </p:nvSpPr>
          <p:spPr bwMode="auto">
            <a:xfrm>
              <a:off x="4165600" y="3175"/>
              <a:ext cx="3670300" cy="6851650"/>
            </a:xfrm>
            <a:custGeom>
              <a:avLst/>
              <a:gdLst>
                <a:gd name="T0" fmla="*/ 497 w 1164"/>
                <a:gd name="T1" fmla="*/ 1124 h 2173"/>
                <a:gd name="T2" fmla="*/ 1164 w 1164"/>
                <a:gd name="T3" fmla="*/ 0 h 2173"/>
                <a:gd name="T4" fmla="*/ 555 w 1164"/>
                <a:gd name="T5" fmla="*/ 0 h 2173"/>
                <a:gd name="T6" fmla="*/ 0 w 1164"/>
                <a:gd name="T7" fmla="*/ 987 h 2173"/>
                <a:gd name="T8" fmla="*/ 239 w 1164"/>
                <a:gd name="T9" fmla="*/ 1846 h 2173"/>
                <a:gd name="T10" fmla="*/ 455 w 1164"/>
                <a:gd name="T11" fmla="*/ 2173 h 2173"/>
                <a:gd name="T12" fmla="*/ 860 w 1164"/>
                <a:gd name="T13" fmla="*/ 2173 h 2173"/>
                <a:gd name="T14" fmla="*/ 614 w 1164"/>
                <a:gd name="T15" fmla="*/ 1719 h 2173"/>
                <a:gd name="T16" fmla="*/ 497 w 1164"/>
                <a:gd name="T17" fmla="*/ 1124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4" h="2173">
                  <a:moveTo>
                    <a:pt x="497" y="1124"/>
                  </a:moveTo>
                  <a:cubicBezTo>
                    <a:pt x="497" y="595"/>
                    <a:pt x="779" y="214"/>
                    <a:pt x="1164" y="0"/>
                  </a:cubicBezTo>
                  <a:cubicBezTo>
                    <a:pt x="555" y="0"/>
                    <a:pt x="555" y="0"/>
                    <a:pt x="555" y="0"/>
                  </a:cubicBezTo>
                  <a:cubicBezTo>
                    <a:pt x="223" y="220"/>
                    <a:pt x="0" y="557"/>
                    <a:pt x="0" y="987"/>
                  </a:cubicBezTo>
                  <a:cubicBezTo>
                    <a:pt x="0" y="1271"/>
                    <a:pt x="87" y="1574"/>
                    <a:pt x="239" y="1846"/>
                  </a:cubicBezTo>
                  <a:cubicBezTo>
                    <a:pt x="302" y="1960"/>
                    <a:pt x="375" y="2070"/>
                    <a:pt x="455" y="2173"/>
                  </a:cubicBezTo>
                  <a:cubicBezTo>
                    <a:pt x="860" y="2173"/>
                    <a:pt x="860" y="2173"/>
                    <a:pt x="860" y="2173"/>
                  </a:cubicBezTo>
                  <a:cubicBezTo>
                    <a:pt x="751" y="2021"/>
                    <a:pt x="668" y="1861"/>
                    <a:pt x="614" y="1719"/>
                  </a:cubicBezTo>
                  <a:cubicBezTo>
                    <a:pt x="547" y="1543"/>
                    <a:pt x="497" y="1333"/>
                    <a:pt x="497" y="1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userDrawn="1"/>
          </p:nvSpPr>
          <p:spPr bwMode="auto">
            <a:xfrm>
              <a:off x="9067800" y="3363913"/>
              <a:ext cx="3127375" cy="3490913"/>
            </a:xfrm>
            <a:custGeom>
              <a:avLst/>
              <a:gdLst>
                <a:gd name="T0" fmla="*/ 0 w 992"/>
                <a:gd name="T1" fmla="*/ 642 h 1107"/>
                <a:gd name="T2" fmla="*/ 190 w 992"/>
                <a:gd name="T3" fmla="*/ 1107 h 1107"/>
                <a:gd name="T4" fmla="*/ 992 w 992"/>
                <a:gd name="T5" fmla="*/ 1107 h 1107"/>
                <a:gd name="T6" fmla="*/ 992 w 992"/>
                <a:gd name="T7" fmla="*/ 95 h 1107"/>
                <a:gd name="T8" fmla="*/ 654 w 992"/>
                <a:gd name="T9" fmla="*/ 0 h 1107"/>
                <a:gd name="T10" fmla="*/ 0 w 992"/>
                <a:gd name="T11" fmla="*/ 642 h 1107"/>
              </a:gdLst>
              <a:ahLst/>
              <a:cxnLst>
                <a:cxn ang="0">
                  <a:pos x="T0" y="T1"/>
                </a:cxn>
                <a:cxn ang="0">
                  <a:pos x="T2" y="T3"/>
                </a:cxn>
                <a:cxn ang="0">
                  <a:pos x="T4" y="T5"/>
                </a:cxn>
                <a:cxn ang="0">
                  <a:pos x="T6" y="T7"/>
                </a:cxn>
                <a:cxn ang="0">
                  <a:pos x="T8" y="T9"/>
                </a:cxn>
                <a:cxn ang="0">
                  <a:pos x="T10" y="T11"/>
                </a:cxn>
              </a:cxnLst>
              <a:rect l="0" t="0" r="r" b="b"/>
              <a:pathLst>
                <a:path w="992" h="1107">
                  <a:moveTo>
                    <a:pt x="0" y="642"/>
                  </a:moveTo>
                  <a:cubicBezTo>
                    <a:pt x="0" y="815"/>
                    <a:pt x="70" y="983"/>
                    <a:pt x="190" y="1107"/>
                  </a:cubicBezTo>
                  <a:cubicBezTo>
                    <a:pt x="992" y="1107"/>
                    <a:pt x="992" y="1107"/>
                    <a:pt x="992" y="1107"/>
                  </a:cubicBezTo>
                  <a:cubicBezTo>
                    <a:pt x="992" y="95"/>
                    <a:pt x="992" y="95"/>
                    <a:pt x="992" y="95"/>
                  </a:cubicBezTo>
                  <a:cubicBezTo>
                    <a:pt x="902" y="40"/>
                    <a:pt x="790" y="0"/>
                    <a:pt x="654" y="0"/>
                  </a:cubicBezTo>
                  <a:cubicBezTo>
                    <a:pt x="297" y="0"/>
                    <a:pt x="0" y="275"/>
                    <a:pt x="0" y="6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6516688" y="601663"/>
              <a:ext cx="5678488" cy="6253163"/>
            </a:xfrm>
            <a:custGeom>
              <a:avLst/>
              <a:gdLst>
                <a:gd name="T0" fmla="*/ 1392 w 1801"/>
                <a:gd name="T1" fmla="*/ 653 h 1983"/>
                <a:gd name="T2" fmla="*/ 1801 w 1801"/>
                <a:gd name="T3" fmla="*/ 770 h 1983"/>
                <a:gd name="T4" fmla="*/ 1801 w 1801"/>
                <a:gd name="T5" fmla="*/ 276 h 1983"/>
                <a:gd name="T6" fmla="*/ 1131 w 1801"/>
                <a:gd name="T7" fmla="*/ 0 h 1983"/>
                <a:gd name="T8" fmla="*/ 0 w 1801"/>
                <a:gd name="T9" fmla="*/ 1018 h 1983"/>
                <a:gd name="T10" fmla="*/ 283 w 1801"/>
                <a:gd name="T11" fmla="*/ 1905 h 1983"/>
                <a:gd name="T12" fmla="*/ 336 w 1801"/>
                <a:gd name="T13" fmla="*/ 1983 h 1983"/>
                <a:gd name="T14" fmla="*/ 820 w 1801"/>
                <a:gd name="T15" fmla="*/ 1983 h 1983"/>
                <a:gd name="T16" fmla="*/ 645 w 1801"/>
                <a:gd name="T17" fmla="*/ 1476 h 1983"/>
                <a:gd name="T18" fmla="*/ 1392 w 1801"/>
                <a:gd name="T19" fmla="*/ 653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1" h="1983">
                  <a:moveTo>
                    <a:pt x="1392" y="653"/>
                  </a:moveTo>
                  <a:cubicBezTo>
                    <a:pt x="1538" y="653"/>
                    <a:pt x="1680" y="694"/>
                    <a:pt x="1801" y="770"/>
                  </a:cubicBezTo>
                  <a:cubicBezTo>
                    <a:pt x="1801" y="276"/>
                    <a:pt x="1801" y="276"/>
                    <a:pt x="1801" y="276"/>
                  </a:cubicBezTo>
                  <a:cubicBezTo>
                    <a:pt x="1651" y="115"/>
                    <a:pt x="1431" y="0"/>
                    <a:pt x="1131" y="0"/>
                  </a:cubicBezTo>
                  <a:cubicBezTo>
                    <a:pt x="539" y="0"/>
                    <a:pt x="0" y="346"/>
                    <a:pt x="0" y="1018"/>
                  </a:cubicBezTo>
                  <a:cubicBezTo>
                    <a:pt x="0" y="1355"/>
                    <a:pt x="131" y="1670"/>
                    <a:pt x="283" y="1905"/>
                  </a:cubicBezTo>
                  <a:cubicBezTo>
                    <a:pt x="299" y="1930"/>
                    <a:pt x="317" y="1956"/>
                    <a:pt x="336" y="1983"/>
                  </a:cubicBezTo>
                  <a:cubicBezTo>
                    <a:pt x="820" y="1983"/>
                    <a:pt x="820" y="1983"/>
                    <a:pt x="820" y="1983"/>
                  </a:cubicBezTo>
                  <a:cubicBezTo>
                    <a:pt x="712" y="1849"/>
                    <a:pt x="645" y="1674"/>
                    <a:pt x="645" y="1476"/>
                  </a:cubicBezTo>
                  <a:cubicBezTo>
                    <a:pt x="645" y="1007"/>
                    <a:pt x="1002" y="653"/>
                    <a:pt x="1392" y="6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1">
            <a:extLst>
              <a:ext uri="{FF2B5EF4-FFF2-40B4-BE49-F238E27FC236}">
                <a16:creationId xmlns:a16="http://schemas.microsoft.com/office/drawing/2014/main" id="{AE12E8A6-A1BD-CAB2-475D-88271629FDF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32564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020354-ECE0-84D2-8D32-2F042EAB7A61}"/>
              </a:ext>
            </a:extLst>
          </p:cNvPr>
          <p:cNvPicPr>
            <a:picLocks noChangeAspect="1"/>
          </p:cNvPicPr>
          <p:nvPr userDrawn="1"/>
        </p:nvPicPr>
        <p:blipFill>
          <a:blip r:embed="rId2">
            <a:alphaModFix/>
            <a:extLst>
              <a:ext uri="{28A0092B-C50C-407E-A947-70E740481C1C}">
                <a14:useLocalDpi xmlns:a14="http://schemas.microsoft.com/office/drawing/2010/main" val="0"/>
              </a:ext>
            </a:extLst>
          </a:blip>
          <a:srcRect l="6875" r="6875"/>
          <a:stretch/>
        </p:blipFill>
        <p:spPr>
          <a:xfrm>
            <a:off x="1676400" y="0"/>
            <a:ext cx="10515600" cy="6858000"/>
          </a:xfrm>
          <a:prstGeom prst="rect">
            <a:avLst/>
          </a:prstGeom>
        </p:spPr>
      </p:pic>
      <p:sp>
        <p:nvSpPr>
          <p:cNvPr id="2" name="Rectangle 1"/>
          <p:cNvSpPr/>
          <p:nvPr userDrawn="1"/>
        </p:nvSpPr>
        <p:spPr>
          <a:xfrm>
            <a:off x="0" y="472480"/>
            <a:ext cx="69494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942E0349-2EDB-F874-9F62-018EC978CAC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750" t="6890" r="43000" b="6444"/>
          <a:stretch/>
        </p:blipFill>
        <p:spPr>
          <a:xfrm>
            <a:off x="1676400" y="472480"/>
            <a:ext cx="5273040" cy="5943599"/>
          </a:xfrm>
          <a:prstGeom prst="rect">
            <a:avLst/>
          </a:prstGeom>
        </p:spPr>
      </p:pic>
      <p:sp>
        <p:nvSpPr>
          <p:cNvPr id="3" name="Subtitle 2">
            <a:extLst>
              <a:ext uri="{FF2B5EF4-FFF2-40B4-BE49-F238E27FC236}">
                <a16:creationId xmlns:a16="http://schemas.microsoft.com/office/drawing/2014/main" id="{568F69CF-0664-BF7A-E4EE-9A3B11F01A44}"/>
              </a:ext>
            </a:extLst>
          </p:cNvPr>
          <p:cNvSpPr>
            <a:spLocks noGrp="1"/>
          </p:cNvSpPr>
          <p:nvPr>
            <p:ph type="subTitle" idx="1" hasCustomPrompt="1"/>
          </p:nvPr>
        </p:nvSpPr>
        <p:spPr>
          <a:xfrm>
            <a:off x="457199" y="1524000"/>
            <a:ext cx="6036733" cy="3538224"/>
          </a:xfrm>
        </p:spPr>
        <p:txBody>
          <a:bodyPr lIns="0" tIns="0" rIns="0" bIns="0" anchor="b" anchorCtr="0">
            <a:normAutofit/>
          </a:bodyPr>
          <a:lstStyle>
            <a:lvl1pPr marL="0" indent="0" algn="l" defTabSz="914400" rtl="0" eaLnBrk="1" latinLnBrk="0" hangingPunct="1">
              <a:lnSpc>
                <a:spcPct val="80000"/>
              </a:lnSpc>
              <a:spcBef>
                <a:spcPts val="1000"/>
              </a:spcBef>
              <a:buFont typeface="Arial" panose="020B0604020202020204" pitchFamily="34" charset="0"/>
              <a:buNone/>
              <a:defRPr lang="en-US" sz="7200" b="0" i="0" kern="1200" dirty="0">
                <a:solidFill>
                  <a:schemeClr val="bg1"/>
                </a:solidFill>
                <a:latin typeface="Arial Black" panose="020B0604020202020204" pitchFamily="34" charset="0"/>
                <a:ea typeface="+mn-ea"/>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slide</a:t>
            </a:r>
          </a:p>
        </p:txBody>
      </p:sp>
      <p:sp>
        <p:nvSpPr>
          <p:cNvPr id="7" name="Title 1">
            <a:extLst>
              <a:ext uri="{FF2B5EF4-FFF2-40B4-BE49-F238E27FC236}">
                <a16:creationId xmlns:a16="http://schemas.microsoft.com/office/drawing/2014/main" id="{8ECDE936-9462-F996-1945-CA71DF2CC8A6}"/>
              </a:ext>
            </a:extLst>
          </p:cNvPr>
          <p:cNvSpPr>
            <a:spLocks noGrp="1"/>
          </p:cNvSpPr>
          <p:nvPr>
            <p:ph type="title" hasCustomPrompt="1"/>
          </p:nvPr>
        </p:nvSpPr>
        <p:spPr>
          <a:xfrm>
            <a:off x="457200" y="5071190"/>
            <a:ext cx="6036732" cy="313932"/>
          </a:xfrm>
        </p:spPr>
        <p:txBody>
          <a:bodyPr lIns="0" tIns="91440" rIns="0" bIns="0" anchor="t" anchorCtr="0">
            <a:spAutoFit/>
          </a:bodyPr>
          <a:lstStyle>
            <a:lvl1pPr>
              <a:defRPr sz="1600" b="0" i="0" spc="0" baseline="0">
                <a:solidFill>
                  <a:schemeClr val="tx1"/>
                </a:solidFill>
                <a:latin typeface="Arial" panose="020B0604020202020204" pitchFamily="34" charset="0"/>
                <a:cs typeface="Arial" panose="020B0604020202020204" pitchFamily="34" charset="0"/>
              </a:defRPr>
            </a:lvl1pPr>
          </a:lstStyle>
          <a:p>
            <a:r>
              <a:rPr lang="en-US"/>
              <a:t>Subhead Text</a:t>
            </a:r>
          </a:p>
        </p:txBody>
      </p:sp>
      <p:pic>
        <p:nvPicPr>
          <p:cNvPr id="5" name="Picture 4">
            <a:extLst>
              <a:ext uri="{FF2B5EF4-FFF2-40B4-BE49-F238E27FC236}">
                <a16:creationId xmlns:a16="http://schemas.microsoft.com/office/drawing/2014/main" id="{E05174A3-1AE6-8ADE-889E-09AC6AE3077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a:stretch/>
        </p:blipFill>
        <p:spPr>
          <a:xfrm>
            <a:off x="459675" y="922284"/>
            <a:ext cx="1437913" cy="468102"/>
          </a:xfrm>
          <a:prstGeom prst="rect">
            <a:avLst/>
          </a:prstGeom>
        </p:spPr>
      </p:pic>
      <p:sp>
        <p:nvSpPr>
          <p:cNvPr id="8" name="Rectangle 7">
            <a:extLst>
              <a:ext uri="{FF2B5EF4-FFF2-40B4-BE49-F238E27FC236}">
                <a16:creationId xmlns:a16="http://schemas.microsoft.com/office/drawing/2014/main" id="{123E8071-19DC-0080-8120-A073DE27A7DA}"/>
              </a:ext>
            </a:extLst>
          </p:cNvPr>
          <p:cNvSpPr/>
          <p:nvPr userDrawn="1"/>
        </p:nvSpPr>
        <p:spPr>
          <a:xfrm>
            <a:off x="457200" y="5917481"/>
            <a:ext cx="6036732"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1412452155"/>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BE13C7-E458-84D8-3E48-95FD9BE940A3}"/>
              </a:ext>
            </a:extLst>
          </p:cNvPr>
          <p:cNvSpPr/>
          <p:nvPr userDrawn="1"/>
        </p:nvSpPr>
        <p:spPr>
          <a:xfrm>
            <a:off x="0" y="-1"/>
            <a:ext cx="12191999" cy="6869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l="61" t="5192" r="-1" b="5644"/>
          <a:stretch/>
        </p:blipFill>
        <p:spPr>
          <a:xfrm>
            <a:off x="1" y="-1"/>
            <a:ext cx="12192000" cy="6869977"/>
          </a:xfrm>
          <a:prstGeom prst="rect">
            <a:avLst/>
          </a:prstGeom>
        </p:spPr>
      </p:pic>
      <p:sp>
        <p:nvSpPr>
          <p:cNvPr id="4" name="Title 1">
            <a:extLst>
              <a:ext uri="{FF2B5EF4-FFF2-40B4-BE49-F238E27FC236}">
                <a16:creationId xmlns:a16="http://schemas.microsoft.com/office/drawing/2014/main" id="{BEF41DC8-998A-2003-4371-A50BFBE42467}"/>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460176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5">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 y="-11979"/>
            <a:ext cx="12192001" cy="6869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email">
            <a:grayscl/>
            <a:alphaModFix amt="15000"/>
            <a:extLst>
              <a:ext uri="{28A0092B-C50C-407E-A947-70E740481C1C}">
                <a14:useLocalDpi xmlns:a14="http://schemas.microsoft.com/office/drawing/2010/main" val="0"/>
              </a:ext>
            </a:extLst>
          </a:blip>
          <a:srcRect t="21826" b="21826"/>
          <a:stretch/>
        </p:blipFill>
        <p:spPr>
          <a:xfrm>
            <a:off x="-1" y="-14288"/>
            <a:ext cx="12192000" cy="6869977"/>
          </a:xfrm>
          <a:prstGeom prst="rect">
            <a:avLst/>
          </a:prstGeom>
        </p:spPr>
      </p:pic>
      <p:sp>
        <p:nvSpPr>
          <p:cNvPr id="4" name="Title 1">
            <a:extLst>
              <a:ext uri="{FF2B5EF4-FFF2-40B4-BE49-F238E27FC236}">
                <a16:creationId xmlns:a16="http://schemas.microsoft.com/office/drawing/2014/main" id="{0CE58378-8BA7-828B-D909-69E7D28C5973}"/>
              </a:ext>
            </a:extLst>
          </p:cNvPr>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27881610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6">
    <p:spTree>
      <p:nvGrpSpPr>
        <p:cNvPr id="1" name=""/>
        <p:cNvGrpSpPr/>
        <p:nvPr/>
      </p:nvGrpSpPr>
      <p:grpSpPr>
        <a:xfrm>
          <a:off x="0" y="0"/>
          <a:ext cx="0" cy="0"/>
          <a:chOff x="0" y="0"/>
          <a:chExt cx="0" cy="0"/>
        </a:xfrm>
      </p:grpSpPr>
      <p:sp>
        <p:nvSpPr>
          <p:cNvPr id="5" name="Rectangle 4"/>
          <p:cNvSpPr/>
          <p:nvPr userDrawn="1"/>
        </p:nvSpPr>
        <p:spPr>
          <a:xfrm>
            <a:off x="0" y="0"/>
            <a:ext cx="12191999"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alphaModFix amt="15000"/>
            <a:extLst>
              <a:ext uri="{28A0092B-C50C-407E-A947-70E740481C1C}">
                <a14:useLocalDpi xmlns:a14="http://schemas.microsoft.com/office/drawing/2010/main" val="0"/>
              </a:ext>
            </a:extLst>
          </a:blip>
          <a:srcRect r="11127" b="18"/>
          <a:stretch/>
        </p:blipFill>
        <p:spPr>
          <a:xfrm>
            <a:off x="-1" y="1"/>
            <a:ext cx="12192000" cy="6857999"/>
          </a:xfrm>
          <a:prstGeom prst="rect">
            <a:avLst/>
          </a:prstGeom>
        </p:spPr>
      </p:pic>
      <p:sp>
        <p:nvSpPr>
          <p:cNvPr id="12" name="Title 1"/>
          <p:cNvSpPr>
            <a:spLocks noGrp="1"/>
          </p:cNvSpPr>
          <p:nvPr>
            <p:ph type="ctrTitle" hasCustomPrompt="1"/>
          </p:nvPr>
        </p:nvSpPr>
        <p:spPr>
          <a:xfrm>
            <a:off x="682293" y="2775818"/>
            <a:ext cx="5413707" cy="1661993"/>
          </a:xfrm>
        </p:spPr>
        <p:txBody>
          <a:bodyPr wrap="square" lIns="0" anchor="b">
            <a:spAutoFit/>
          </a:bodyPr>
          <a:lstStyle>
            <a:lvl1pPr algn="l">
              <a:defRPr sz="6000" spc="-100" baseline="0">
                <a:solidFill>
                  <a:schemeClr val="bg1"/>
                </a:solidFill>
                <a:latin typeface="Arial Black" panose="020B0A04020102020204" pitchFamily="34" charset="0"/>
              </a:defRPr>
            </a:lvl1pPr>
          </a:lstStyle>
          <a:p>
            <a:r>
              <a:rPr lang="en-US" dirty="0"/>
              <a:t>Section divider</a:t>
            </a:r>
          </a:p>
        </p:txBody>
      </p:sp>
    </p:spTree>
    <p:extLst>
      <p:ext uri="{BB962C8B-B14F-4D97-AF65-F5344CB8AC3E}">
        <p14:creationId xmlns:p14="http://schemas.microsoft.com/office/powerpoint/2010/main" val="1752056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5491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5297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tx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rgbClr val="979797"/>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lvl1pPr>
            <a:lvl2pPr>
              <a:defRPr sz="2000"/>
            </a:lvl2pPr>
            <a:lvl3pPr>
              <a:defRPr sz="1800"/>
            </a:lvl3pPr>
            <a:lvl4pPr>
              <a:defRPr sz="1600"/>
            </a:lvl4pPr>
            <a:lvl5pPr>
              <a:defRPr sz="14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27600648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4">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0" y="1683959"/>
            <a:ext cx="11277495"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69512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1683959"/>
            <a:ext cx="5524447"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1683959"/>
            <a:ext cx="5532540" cy="457983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41456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6">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05E02-024A-DD2A-A15C-E41C2FCC7284}"/>
              </a:ext>
            </a:extLst>
          </p:cNvPr>
          <p:cNvSpPr>
            <a:spLocks noGrp="1"/>
          </p:cNvSpPr>
          <p:nvPr>
            <p:ph type="title" hasCustomPrompt="1"/>
          </p:nvPr>
        </p:nvSpPr>
        <p:spPr>
          <a:xfrm>
            <a:off x="456360" y="691228"/>
            <a:ext cx="11277496" cy="535531"/>
          </a:xfrm>
        </p:spPr>
        <p:txBody>
          <a:bodyPr wrap="square" lIns="0" tIns="91440" rIns="0" bIns="0" anchor="t" anchorCtr="0">
            <a:spAutoFit/>
          </a:bodyPr>
          <a:lstStyle>
            <a:lvl1pPr>
              <a:defRPr sz="3200" b="0" i="0">
                <a:solidFill>
                  <a:schemeClr val="bg1"/>
                </a:solidFill>
                <a:latin typeface="Arial Black" panose="020B0604020202020204" pitchFamily="34" charset="0"/>
                <a:cs typeface="Arial Black" panose="020B0604020202020204" pitchFamily="34" charset="0"/>
              </a:defRPr>
            </a:lvl1pPr>
          </a:lstStyle>
          <a:p>
            <a:r>
              <a:rPr lang="en-US"/>
              <a:t>Slide title</a:t>
            </a:r>
          </a:p>
        </p:txBody>
      </p:sp>
      <p:sp>
        <p:nvSpPr>
          <p:cNvPr id="10" name="Text Placeholder 9">
            <a:extLst>
              <a:ext uri="{FF2B5EF4-FFF2-40B4-BE49-F238E27FC236}">
                <a16:creationId xmlns:a16="http://schemas.microsoft.com/office/drawing/2014/main" id="{740D6131-90C3-2B49-3354-1D9CA7C4C4BC}"/>
              </a:ext>
            </a:extLst>
          </p:cNvPr>
          <p:cNvSpPr>
            <a:spLocks noGrp="1"/>
          </p:cNvSpPr>
          <p:nvPr>
            <p:ph type="body" sz="quarter" idx="13" hasCustomPrompt="1"/>
          </p:nvPr>
        </p:nvSpPr>
        <p:spPr>
          <a:xfrm>
            <a:off x="456360" y="480395"/>
            <a:ext cx="11277496" cy="193899"/>
          </a:xfrm>
        </p:spPr>
        <p:txBody>
          <a:bodyPr wrap="square" lIns="0" tIns="0" rIns="0" bIns="0" anchor="b">
            <a:spAutoFit/>
          </a:bodyPr>
          <a:lstStyle>
            <a:lvl1pPr marL="0" indent="0">
              <a:buNone/>
              <a:defRPr sz="1400" b="1" i="0" cap="all" spc="200" baseline="0">
                <a:solidFill>
                  <a:schemeClr val="bg1"/>
                </a:solidFill>
                <a:latin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SUBHEAD TEXT</a:t>
            </a:r>
          </a:p>
        </p:txBody>
      </p:sp>
      <p:sp>
        <p:nvSpPr>
          <p:cNvPr id="9" name="Content Placeholder 8">
            <a:extLst>
              <a:ext uri="{FF2B5EF4-FFF2-40B4-BE49-F238E27FC236}">
                <a16:creationId xmlns:a16="http://schemas.microsoft.com/office/drawing/2014/main" id="{7E239899-3EA2-19D1-9BF5-9E6839EF7694}"/>
              </a:ext>
            </a:extLst>
          </p:cNvPr>
          <p:cNvSpPr>
            <a:spLocks noGrp="1"/>
          </p:cNvSpPr>
          <p:nvPr>
            <p:ph sz="quarter" idx="14" hasCustomPrompt="1"/>
          </p:nvPr>
        </p:nvSpPr>
        <p:spPr>
          <a:xfrm>
            <a:off x="456361" y="2470147"/>
            <a:ext cx="5524447" cy="3793649"/>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pic>
        <p:nvPicPr>
          <p:cNvPr id="15" name="Image" descr="Image">
            <a:extLst>
              <a:ext uri="{FF2B5EF4-FFF2-40B4-BE49-F238E27FC236}">
                <a16:creationId xmlns:a16="http://schemas.microsoft.com/office/drawing/2014/main" id="{BFC5FC5C-A74D-AE7D-5395-E483BB2EB8AE}"/>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7" name="Slide Number Placeholder 4">
            <a:extLst>
              <a:ext uri="{FF2B5EF4-FFF2-40B4-BE49-F238E27FC236}">
                <a16:creationId xmlns:a16="http://schemas.microsoft.com/office/drawing/2014/main" id="{72E5176B-251F-69E4-0514-226936442782}"/>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
        <p:nvSpPr>
          <p:cNvPr id="4" name="Content Placeholder 8">
            <a:extLst>
              <a:ext uri="{FF2B5EF4-FFF2-40B4-BE49-F238E27FC236}">
                <a16:creationId xmlns:a16="http://schemas.microsoft.com/office/drawing/2014/main" id="{DB5A910B-7DBA-D1C0-6CF4-4E665FB048FF}"/>
              </a:ext>
            </a:extLst>
          </p:cNvPr>
          <p:cNvSpPr>
            <a:spLocks noGrp="1"/>
          </p:cNvSpPr>
          <p:nvPr>
            <p:ph sz="quarter" idx="15" hasCustomPrompt="1"/>
          </p:nvPr>
        </p:nvSpPr>
        <p:spPr>
          <a:xfrm>
            <a:off x="6209409" y="2470147"/>
            <a:ext cx="5532540" cy="3793650"/>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661C65A3-1DAE-8251-A02D-85EADBC8F4B2}"/>
              </a:ext>
            </a:extLst>
          </p:cNvPr>
          <p:cNvSpPr>
            <a:spLocks noGrp="1"/>
          </p:cNvSpPr>
          <p:nvPr>
            <p:ph type="body" idx="1" hasCustomPrompt="1"/>
          </p:nvPr>
        </p:nvSpPr>
        <p:spPr>
          <a:xfrm>
            <a:off x="457198" y="1609723"/>
            <a:ext cx="5524501" cy="860425"/>
          </a:xfrm>
        </p:spPr>
        <p:txBody>
          <a:bodyPr bIns="91440"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Text Placeholder 4">
            <a:extLst>
              <a:ext uri="{FF2B5EF4-FFF2-40B4-BE49-F238E27FC236}">
                <a16:creationId xmlns:a16="http://schemas.microsoft.com/office/drawing/2014/main" id="{FF2269B3-0E96-77C2-00A4-01AD06CF65A2}"/>
              </a:ext>
            </a:extLst>
          </p:cNvPr>
          <p:cNvSpPr>
            <a:spLocks noGrp="1"/>
          </p:cNvSpPr>
          <p:nvPr>
            <p:ph type="body" sz="quarter" idx="3" hasCustomPrompt="1"/>
          </p:nvPr>
        </p:nvSpPr>
        <p:spPr>
          <a:xfrm>
            <a:off x="6210298" y="1609723"/>
            <a:ext cx="5524501" cy="860425"/>
          </a:xfrm>
        </p:spPr>
        <p:txBody>
          <a:bodyPr bIns="91440"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3536279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grayscl/>
            <a:extLst>
              <a:ext uri="{28A0092B-C50C-407E-A947-70E740481C1C}">
                <a14:useLocalDpi xmlns:a14="http://schemas.microsoft.com/office/drawing/2010/main" val="0"/>
              </a:ext>
            </a:extLst>
          </a:blip>
          <a:srcRect l="27119" t="5237" r="6694" b="5369"/>
          <a:stretch/>
        </p:blipFill>
        <p:spPr>
          <a:xfrm>
            <a:off x="8889" y="0"/>
            <a:ext cx="7620000" cy="6847860"/>
          </a:xfrm>
          <a:prstGeom prst="rect">
            <a:avLst/>
          </a:prstGeom>
        </p:spPr>
      </p:pic>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079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2D31D-5BDD-324E-2166-B7A9894AD5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679ED3CC-95B4-5F13-A88B-B33D9F5FE3E3}"/>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accent2"/>
                </a:solidFill>
                <a:latin typeface="Arial Black" panose="020B0A04020102020204" pitchFamily="34" charset="0"/>
              </a:defRPr>
            </a:lvl1pPr>
          </a:lstStyle>
          <a:p>
            <a:r>
              <a:rPr lang="en-US" dirty="0"/>
              <a:t>Title slide</a:t>
            </a:r>
          </a:p>
        </p:txBody>
      </p:sp>
      <p:sp>
        <p:nvSpPr>
          <p:cNvPr id="2" name="Subtitle 2">
            <a:extLst>
              <a:ext uri="{FF2B5EF4-FFF2-40B4-BE49-F238E27FC236}">
                <a16:creationId xmlns:a16="http://schemas.microsoft.com/office/drawing/2014/main" id="{63765385-B729-C8F4-1532-DE0CF45ADE0F}"/>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18" name="Picture 17">
            <a:extLst>
              <a:ext uri="{FF2B5EF4-FFF2-40B4-BE49-F238E27FC236}">
                <a16:creationId xmlns:a16="http://schemas.microsoft.com/office/drawing/2014/main" id="{43509BB6-B847-FB96-A362-CAA70D046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0028" y="5918805"/>
            <a:ext cx="1826692" cy="594666"/>
          </a:xfrm>
          <a:prstGeom prst="rect">
            <a:avLst/>
          </a:prstGeom>
        </p:spPr>
      </p:pic>
      <p:sp>
        <p:nvSpPr>
          <p:cNvPr id="4" name="Rectangle 3">
            <a:extLst>
              <a:ext uri="{FF2B5EF4-FFF2-40B4-BE49-F238E27FC236}">
                <a16:creationId xmlns:a16="http://schemas.microsoft.com/office/drawing/2014/main" id="{563E1D45-E75F-275E-78A1-1C8EEFBB2B37}"/>
              </a:ext>
            </a:extLst>
          </p:cNvPr>
          <p:cNvSpPr/>
          <p:nvPr userDrawn="1"/>
        </p:nvSpPr>
        <p:spPr>
          <a:xfrm>
            <a:off x="389890" y="6181072"/>
            <a:ext cx="6036732"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3171052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userDrawn="1"/>
        </p:nvPicPr>
        <p:blipFill rotWithShape="1">
          <a:blip r:embed="rId3" cstate="email">
            <a:grayscl/>
            <a:extLst>
              <a:ext uri="{28A0092B-C50C-407E-A947-70E740481C1C}">
                <a14:useLocalDpi xmlns:a14="http://schemas.microsoft.com/office/drawing/2010/main" val="0"/>
              </a:ext>
            </a:extLst>
          </a:blip>
          <a:srcRect r="16666"/>
          <a:stretch/>
        </p:blipFill>
        <p:spPr>
          <a:xfrm>
            <a:off x="0" y="0"/>
            <a:ext cx="7620001" cy="6858000"/>
          </a:xfrm>
          <a:prstGeom prst="rect">
            <a:avLst/>
          </a:prstGeom>
        </p:spPr>
      </p:pic>
    </p:spTree>
    <p:extLst>
      <p:ext uri="{BB962C8B-B14F-4D97-AF65-F5344CB8AC3E}">
        <p14:creationId xmlns:p14="http://schemas.microsoft.com/office/powerpoint/2010/main" val="24567164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8077201" y="1919287"/>
            <a:ext cx="3657599" cy="4257675"/>
          </a:xfrm>
        </p:spPr>
        <p:txBody>
          <a:bodyPr lIns="0">
            <a:normAutofit/>
          </a:bodyPr>
          <a:lstStyle>
            <a:lvl1pPr marL="0" indent="0">
              <a:buNone/>
              <a:defRPr sz="1800">
                <a:solidFill>
                  <a:schemeClr val="tx1"/>
                </a:solidFill>
                <a:latin typeface="Arial" panose="020B0604020202020204" pitchFamily="34" charset="0"/>
                <a:cs typeface="Arial" panose="020B0604020202020204" pitchFamily="34" charset="0"/>
              </a:defRPr>
            </a:lvl1pPr>
            <a:lvl2pPr marL="457200" indent="0">
              <a:buNone/>
              <a:defRPr sz="16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200">
                <a:solidFill>
                  <a:schemeClr val="tx1"/>
                </a:solidFill>
                <a:latin typeface="Arial" panose="020B0604020202020204" pitchFamily="34" charset="0"/>
                <a:cs typeface="Arial" panose="020B0604020202020204" pitchFamily="34" charset="0"/>
              </a:defRPr>
            </a:lvl4pPr>
            <a:lvl5pPr marL="1828800" indent="0">
              <a:buNone/>
              <a:defRPr sz="1200">
                <a:solidFill>
                  <a:schemeClr val="tx1"/>
                </a:solidFill>
                <a:latin typeface="Arial" panose="020B0604020202020204" pitchFamily="34" charset="0"/>
                <a:cs typeface="Arial" panose="020B0604020202020204" pitchFamily="34" charset="0"/>
              </a:defRPr>
            </a:lvl5pPr>
          </a:lstStyle>
          <a:p>
            <a:pPr lvl="0"/>
            <a:r>
              <a:rPr lang="en-US"/>
              <a:t>Click to add text</a:t>
            </a:r>
          </a:p>
        </p:txBody>
      </p:sp>
      <p:sp>
        <p:nvSpPr>
          <p:cNvPr id="5" name="Title 1"/>
          <p:cNvSpPr>
            <a:spLocks noGrp="1"/>
          </p:cNvSpPr>
          <p:nvPr>
            <p:ph type="title" hasCustomPrompt="1"/>
          </p:nvPr>
        </p:nvSpPr>
        <p:spPr>
          <a:xfrm>
            <a:off x="8077201" y="365125"/>
            <a:ext cx="3657599" cy="1325563"/>
          </a:xfrm>
        </p:spPr>
        <p:txBody>
          <a:bodyPr anchor="b" anchorCtr="0">
            <a:normAutofit/>
          </a:bodyPr>
          <a:lstStyle>
            <a:lvl1pPr>
              <a:defRPr sz="2800">
                <a:solidFill>
                  <a:schemeClr val="tx1"/>
                </a:solidFill>
                <a:latin typeface="Arial Black" panose="020B0A04020102020204" pitchFamily="34" charset="0"/>
                <a:cs typeface="Arial" panose="020B0604020202020204" pitchFamily="34" charset="0"/>
              </a:defRPr>
            </a:lvl1pPr>
          </a:lstStyle>
          <a:p>
            <a:r>
              <a:rPr lang="en-US"/>
              <a:t>Slide title</a:t>
            </a:r>
          </a:p>
        </p:txBody>
      </p:sp>
      <p:pic>
        <p:nvPicPr>
          <p:cNvPr id="2" name="Image" descr="Image">
            <a:extLst>
              <a:ext uri="{FF2B5EF4-FFF2-40B4-BE49-F238E27FC236}">
                <a16:creationId xmlns:a16="http://schemas.microsoft.com/office/drawing/2014/main" id="{6E9CFBCF-4C6D-5551-6951-C71B6CABB4A4}"/>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3" name="Slide Number Placeholder 4">
            <a:extLst>
              <a:ext uri="{FF2B5EF4-FFF2-40B4-BE49-F238E27FC236}">
                <a16:creationId xmlns:a16="http://schemas.microsoft.com/office/drawing/2014/main" id="{172EDBF3-68B8-858E-4376-B0EE0AD2D5F9}"/>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9E8671BF-9390-CE18-4FAD-5997360A4B08}"/>
              </a:ext>
            </a:extLst>
          </p:cNvPr>
          <p:cNvPicPr>
            <a:picLocks noChangeAspect="1"/>
          </p:cNvPicPr>
          <p:nvPr userDrawn="1"/>
        </p:nvPicPr>
        <p:blipFill rotWithShape="1">
          <a:blip r:embed="rId3" cstate="email">
            <a:grayscl/>
            <a:extLst>
              <a:ext uri="{28A0092B-C50C-407E-A947-70E740481C1C}">
                <a14:useLocalDpi xmlns:a14="http://schemas.microsoft.com/office/drawing/2010/main" val="0"/>
              </a:ext>
            </a:extLst>
          </a:blip>
          <a:srcRect l="16606" t="5537" r="11965" b="8749"/>
          <a:stretch/>
        </p:blipFill>
        <p:spPr>
          <a:xfrm>
            <a:off x="0" y="0"/>
            <a:ext cx="7620001" cy="6858000"/>
          </a:xfrm>
          <a:prstGeom prst="rect">
            <a:avLst/>
          </a:prstGeom>
        </p:spPr>
      </p:pic>
    </p:spTree>
    <p:extLst>
      <p:ext uri="{BB962C8B-B14F-4D97-AF65-F5344CB8AC3E}">
        <p14:creationId xmlns:p14="http://schemas.microsoft.com/office/powerpoint/2010/main" val="27013763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or Last Slide 1">
    <p:spTree>
      <p:nvGrpSpPr>
        <p:cNvPr id="1" name=""/>
        <p:cNvGrpSpPr/>
        <p:nvPr/>
      </p:nvGrpSpPr>
      <p:grpSpPr>
        <a:xfrm>
          <a:off x="0" y="0"/>
          <a:ext cx="0" cy="0"/>
          <a:chOff x="0" y="0"/>
          <a:chExt cx="0" cy="0"/>
        </a:xfrm>
      </p:grpSpPr>
      <p:sp>
        <p:nvSpPr>
          <p:cNvPr id="10" name="Rectangle 9"/>
          <p:cNvSpPr/>
          <p:nvPr userDrawn="1"/>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2DDF34D-3140-54C6-283C-7CA59D65B8A4}"/>
              </a:ext>
            </a:extLst>
          </p:cNvPr>
          <p:cNvPicPr>
            <a:picLocks noChangeAspect="1"/>
          </p:cNvPicPr>
          <p:nvPr userDrawn="1"/>
        </p:nvPicPr>
        <p:blipFill rotWithShape="1">
          <a:blip r:embed="rId2" cstate="email">
            <a:grayscl/>
            <a:alphaModFix amt="15000"/>
            <a:extLst>
              <a:ext uri="{28A0092B-C50C-407E-A947-70E740481C1C}">
                <a14:useLocalDpi xmlns:a14="http://schemas.microsoft.com/office/drawing/2010/main" val="0"/>
              </a:ext>
            </a:extLst>
          </a:blip>
          <a:srcRect l="25812" r="10738"/>
          <a:stretch/>
        </p:blipFill>
        <p:spPr>
          <a:xfrm flipH="1">
            <a:off x="7620000" y="0"/>
            <a:ext cx="4572001" cy="6858000"/>
          </a:xfrm>
          <a:prstGeom prst="rect">
            <a:avLst/>
          </a:prstGeom>
          <a:ln>
            <a:noFill/>
          </a:ln>
        </p:spPr>
      </p:pic>
      <p:pic>
        <p:nvPicPr>
          <p:cNvPr id="11" name="Picture 10">
            <a:extLst>
              <a:ext uri="{FF2B5EF4-FFF2-40B4-BE49-F238E27FC236}">
                <a16:creationId xmlns:a16="http://schemas.microsoft.com/office/drawing/2014/main" id="{DBC40F14-590C-95CF-78F4-A7128A38BBD7}"/>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58659" y="453025"/>
            <a:ext cx="1735177" cy="564874"/>
          </a:xfrm>
          <a:prstGeom prst="rect">
            <a:avLst/>
          </a:prstGeom>
        </p:spPr>
      </p:pic>
      <p:sp>
        <p:nvSpPr>
          <p:cNvPr id="12" name="Rectangle 11">
            <a:extLst>
              <a:ext uri="{FF2B5EF4-FFF2-40B4-BE49-F238E27FC236}">
                <a16:creationId xmlns:a16="http://schemas.microsoft.com/office/drawing/2014/main" id="{68E7E72C-160C-428D-A5C8-ACB0FCDEA0E2}"/>
              </a:ext>
            </a:extLst>
          </p:cNvPr>
          <p:cNvSpPr/>
          <p:nvPr userDrawn="1"/>
        </p:nvSpPr>
        <p:spPr>
          <a:xfrm>
            <a:off x="455454" y="6184784"/>
            <a:ext cx="6703089"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1350130282"/>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or Last Slide 2">
    <p:spTree>
      <p:nvGrpSpPr>
        <p:cNvPr id="1" name=""/>
        <p:cNvGrpSpPr/>
        <p:nvPr/>
      </p:nvGrpSpPr>
      <p:grpSpPr>
        <a:xfrm>
          <a:off x="0" y="0"/>
          <a:ext cx="0" cy="0"/>
          <a:chOff x="0" y="0"/>
          <a:chExt cx="0" cy="0"/>
        </a:xfrm>
      </p:grpSpPr>
      <p:sp>
        <p:nvSpPr>
          <p:cNvPr id="13" name="Rectangle 12"/>
          <p:cNvSpPr/>
          <p:nvPr userDrawn="1"/>
        </p:nvSpPr>
        <p:spPr>
          <a:xfrm>
            <a:off x="7619999" y="0"/>
            <a:ext cx="457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2" cstate="email">
            <a:grayscl/>
            <a:alphaModFix amt="15000"/>
            <a:extLst>
              <a:ext uri="{28A0092B-C50C-407E-A947-70E740481C1C}">
                <a14:useLocalDpi xmlns:a14="http://schemas.microsoft.com/office/drawing/2010/main" val="0"/>
              </a:ext>
            </a:extLst>
          </a:blip>
          <a:srcRect l="25812" r="10738"/>
          <a:stretch/>
        </p:blipFill>
        <p:spPr>
          <a:xfrm flipH="1">
            <a:off x="7619997" y="0"/>
            <a:ext cx="4572001" cy="6858000"/>
          </a:xfrm>
          <a:prstGeom prst="rect">
            <a:avLst/>
          </a:prstGeom>
        </p:spPr>
      </p:pic>
      <p:pic>
        <p:nvPicPr>
          <p:cNvPr id="4" name="Picture 3">
            <a:extLst>
              <a:ext uri="{FF2B5EF4-FFF2-40B4-BE49-F238E27FC236}">
                <a16:creationId xmlns:a16="http://schemas.microsoft.com/office/drawing/2014/main" id="{8FE038F4-FF26-F7F0-4A93-292C1F466550}"/>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458659" y="453025"/>
            <a:ext cx="1735177" cy="564874"/>
          </a:xfrm>
          <a:prstGeom prst="rect">
            <a:avLst/>
          </a:prstGeom>
        </p:spPr>
      </p:pic>
      <p:sp>
        <p:nvSpPr>
          <p:cNvPr id="5" name="Rectangle 4">
            <a:extLst>
              <a:ext uri="{FF2B5EF4-FFF2-40B4-BE49-F238E27FC236}">
                <a16:creationId xmlns:a16="http://schemas.microsoft.com/office/drawing/2014/main" id="{646D2AED-F29F-58BA-DF1C-75D0BD8E74E6}"/>
              </a:ext>
            </a:extLst>
          </p:cNvPr>
          <p:cNvSpPr/>
          <p:nvPr userDrawn="1"/>
        </p:nvSpPr>
        <p:spPr>
          <a:xfrm>
            <a:off x="455454" y="6184784"/>
            <a:ext cx="6703089"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2B303A"/>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3133890278"/>
      </p:ext>
    </p:extLst>
  </p:cSld>
  <p:clrMapOvr>
    <a:masterClrMapping/>
  </p:clrMapOvr>
  <p:extLst>
    <p:ext uri="{DCECCB84-F9BA-43D5-87BE-67443E8EF086}">
      <p15:sldGuideLst xmlns:p15="http://schemas.microsoft.com/office/powerpoint/2012/main">
        <p15:guide id="1" pos="3840">
          <p15:clr>
            <a:srgbClr val="FBAE40"/>
          </p15:clr>
        </p15:guide>
        <p15:guide id="2"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29C7B9-E3E8-3606-2E3B-CD9F427B6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C7A2D5A5-2FB1-FB72-3F2C-8C3D5A116EAB}"/>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12" name="Subtitle 2">
            <a:extLst>
              <a:ext uri="{FF2B5EF4-FFF2-40B4-BE49-F238E27FC236}">
                <a16:creationId xmlns:a16="http://schemas.microsoft.com/office/drawing/2014/main" id="{9C46F2FA-AC03-3E23-267B-60583CABA7F4}"/>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3" name="Picture 2">
            <a:extLst>
              <a:ext uri="{FF2B5EF4-FFF2-40B4-BE49-F238E27FC236}">
                <a16:creationId xmlns:a16="http://schemas.microsoft.com/office/drawing/2014/main" id="{6F71A903-FFC2-5A59-8D7D-EB9354C9F31C}"/>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2436" y="5918806"/>
            <a:ext cx="1822523" cy="593309"/>
          </a:xfrm>
          <a:prstGeom prst="rect">
            <a:avLst/>
          </a:prstGeom>
        </p:spPr>
      </p:pic>
      <p:sp>
        <p:nvSpPr>
          <p:cNvPr id="2" name="Rectangle 1">
            <a:extLst>
              <a:ext uri="{FF2B5EF4-FFF2-40B4-BE49-F238E27FC236}">
                <a16:creationId xmlns:a16="http://schemas.microsoft.com/office/drawing/2014/main" id="{B249CAD6-DA19-B0F9-E8DD-FE884A072AA6}"/>
              </a:ext>
            </a:extLst>
          </p:cNvPr>
          <p:cNvSpPr/>
          <p:nvPr userDrawn="1"/>
        </p:nvSpPr>
        <p:spPr>
          <a:xfrm>
            <a:off x="389890" y="6181072"/>
            <a:ext cx="6036732"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17787362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7">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91BD2-7FC7-0A42-6C27-8241E06FA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EE2F2C3-3467-0E71-4348-DB8C3D8877E0}"/>
              </a:ext>
            </a:extLst>
          </p:cNvPr>
          <p:cNvSpPr>
            <a:spLocks noGrp="1"/>
          </p:cNvSpPr>
          <p:nvPr>
            <p:ph type="title" hasCustomPrompt="1"/>
          </p:nvPr>
        </p:nvSpPr>
        <p:spPr>
          <a:xfrm>
            <a:off x="389890" y="3410058"/>
            <a:ext cx="11412220" cy="914096"/>
          </a:xfrm>
        </p:spPr>
        <p:txBody>
          <a:bodyPr lIns="0" tIns="0" rIns="0" bIns="0" anchor="b">
            <a:spAutoFit/>
          </a:bodyPr>
          <a:lstStyle>
            <a:lvl1pPr>
              <a:defRPr sz="6600">
                <a:solidFill>
                  <a:schemeClr val="bg1"/>
                </a:solidFill>
                <a:latin typeface="Arial Black" panose="020B0A04020102020204" pitchFamily="34" charset="0"/>
              </a:defRPr>
            </a:lvl1pPr>
          </a:lstStyle>
          <a:p>
            <a:r>
              <a:rPr lang="en-US" dirty="0"/>
              <a:t>Title slide</a:t>
            </a:r>
          </a:p>
        </p:txBody>
      </p:sp>
      <p:sp>
        <p:nvSpPr>
          <p:cNvPr id="8" name="Subtitle 2">
            <a:extLst>
              <a:ext uri="{FF2B5EF4-FFF2-40B4-BE49-F238E27FC236}">
                <a16:creationId xmlns:a16="http://schemas.microsoft.com/office/drawing/2014/main" id="{1BEC508F-BCD2-A241-F3F9-53A1E80F5165}"/>
              </a:ext>
            </a:extLst>
          </p:cNvPr>
          <p:cNvSpPr>
            <a:spLocks noGrp="1"/>
          </p:cNvSpPr>
          <p:nvPr>
            <p:ph type="subTitle" idx="1" hasCustomPrompt="1"/>
          </p:nvPr>
        </p:nvSpPr>
        <p:spPr>
          <a:xfrm>
            <a:off x="389890" y="4333588"/>
            <a:ext cx="11412220" cy="915852"/>
          </a:xfrm>
        </p:spPr>
        <p:txBody>
          <a:bodyPr lIns="0" tIns="0" rIns="0" bIns="0">
            <a:noAutofit/>
          </a:bodyPr>
          <a:lstStyle>
            <a:lvl1pPr marL="0" indent="0" algn="l">
              <a:buNone/>
              <a:defRPr sz="20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text</a:t>
            </a:r>
          </a:p>
        </p:txBody>
      </p:sp>
      <p:pic>
        <p:nvPicPr>
          <p:cNvPr id="2" name="Picture 1">
            <a:extLst>
              <a:ext uri="{FF2B5EF4-FFF2-40B4-BE49-F238E27FC236}">
                <a16:creationId xmlns:a16="http://schemas.microsoft.com/office/drawing/2014/main" id="{2CCC1959-ECC7-4312-F6DC-C19C53D8747C}"/>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9892436" y="5918806"/>
            <a:ext cx="1822523" cy="593309"/>
          </a:xfrm>
          <a:prstGeom prst="rect">
            <a:avLst/>
          </a:prstGeom>
        </p:spPr>
      </p:pic>
      <p:sp>
        <p:nvSpPr>
          <p:cNvPr id="4" name="Rectangle 3">
            <a:extLst>
              <a:ext uri="{FF2B5EF4-FFF2-40B4-BE49-F238E27FC236}">
                <a16:creationId xmlns:a16="http://schemas.microsoft.com/office/drawing/2014/main" id="{C07F18B3-A50F-8AD3-25A5-6BD4158E3339}"/>
              </a:ext>
            </a:extLst>
          </p:cNvPr>
          <p:cNvSpPr/>
          <p:nvPr userDrawn="1"/>
        </p:nvSpPr>
        <p:spPr>
          <a:xfrm>
            <a:off x="389890" y="6181072"/>
            <a:ext cx="6036732" cy="332399"/>
          </a:xfrm>
          <a:prstGeom prst="rect">
            <a:avLst/>
          </a:prstGeom>
        </p:spPr>
        <p:txBody>
          <a:bodyPr wrap="square" lIns="0" tIns="0" rIns="0" bIns="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Baker Tilly Municipal Advisors, LLC is a registered municipal advisor and wholly-owned subsidiary of Baker Tilly US, LLP, an accounting firm. Baker Tilly US, LLP, trading as Baker Tilly is a member of the global network of Baker Tilly International Ltd., the members of which are separate and independent legal entities. © 2022 Baker Tilly US, LLP</a:t>
            </a:r>
          </a:p>
        </p:txBody>
      </p:sp>
    </p:spTree>
    <p:extLst>
      <p:ext uri="{BB962C8B-B14F-4D97-AF65-F5344CB8AC3E}">
        <p14:creationId xmlns:p14="http://schemas.microsoft.com/office/powerpoint/2010/main" val="4076060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7" name="Picture 6" descr="A picture containing toilet, white&#10;&#10;Description automatically generated">
            <a:extLst>
              <a:ext uri="{FF2B5EF4-FFF2-40B4-BE49-F238E27FC236}">
                <a16:creationId xmlns:a16="http://schemas.microsoft.com/office/drawing/2014/main" id="{6C4F306A-3907-C7E5-A750-BD70961B5D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2E8BB17-3E7A-142E-D2CB-214F2D55E28A}"/>
              </a:ext>
            </a:extLst>
          </p:cNvPr>
          <p:cNvSpPr/>
          <p:nvPr userDrawn="1"/>
        </p:nvSpPr>
        <p:spPr>
          <a:xfrm>
            <a:off x="1702980" y="0"/>
            <a:ext cx="4572000" cy="2402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sp>
        <p:nvSpPr>
          <p:cNvPr id="8" name="Rectangle 7">
            <a:extLst>
              <a:ext uri="{FF2B5EF4-FFF2-40B4-BE49-F238E27FC236}">
                <a16:creationId xmlns:a16="http://schemas.microsoft.com/office/drawing/2014/main" id="{CD91F890-EF65-4882-2670-566B67B36792}"/>
              </a:ext>
            </a:extLst>
          </p:cNvPr>
          <p:cNvSpPr/>
          <p:nvPr userDrawn="1"/>
        </p:nvSpPr>
        <p:spPr>
          <a:xfrm>
            <a:off x="1702980" y="2402958"/>
            <a:ext cx="4572000" cy="445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endParaRPr>
          </a:p>
        </p:txBody>
      </p:sp>
      <p:pic>
        <p:nvPicPr>
          <p:cNvPr id="20" name="Picture 19">
            <a:extLst>
              <a:ext uri="{FF2B5EF4-FFF2-40B4-BE49-F238E27FC236}">
                <a16:creationId xmlns:a16="http://schemas.microsoft.com/office/drawing/2014/main" id="{485C4CF3-CBC6-166E-07FB-DF3B41206B62}"/>
              </a:ext>
            </a:extLst>
          </p:cNvPr>
          <p:cNvPicPr>
            <a:picLocks noChangeAspect="1"/>
          </p:cNvPicPr>
          <p:nvPr userDrawn="1"/>
        </p:nvPicPr>
        <p:blipFill>
          <a:blip r:embed="rId3"/>
          <a:stretch>
            <a:fillRect/>
          </a:stretch>
        </p:blipFill>
        <p:spPr>
          <a:xfrm>
            <a:off x="11839489" y="6378465"/>
            <a:ext cx="230311" cy="262298"/>
          </a:xfrm>
          <a:prstGeom prst="rect">
            <a:avLst/>
          </a:prstGeom>
        </p:spPr>
      </p:pic>
      <p:sp>
        <p:nvSpPr>
          <p:cNvPr id="3" name="Content Placeholder 2"/>
          <p:cNvSpPr>
            <a:spLocks noGrp="1"/>
          </p:cNvSpPr>
          <p:nvPr>
            <p:ph idx="1"/>
          </p:nvPr>
        </p:nvSpPr>
        <p:spPr>
          <a:xfrm>
            <a:off x="1881962" y="2593571"/>
            <a:ext cx="4214038" cy="4047192"/>
          </a:xfrm>
        </p:spPr>
        <p:txBody>
          <a:bodyPr lIns="0" tIns="0" rIns="0" bIns="0"/>
          <a:lstStyle>
            <a:lvl1pPr>
              <a:defRPr sz="1800" b="0" i="0">
                <a:solidFill>
                  <a:schemeClr val="tx1"/>
                </a:solidFill>
                <a:latin typeface="Arial" panose="020B0604020202020204" pitchFamily="34" charset="0"/>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DF3E7708-D71D-9214-D8CC-308B674E18C2}"/>
              </a:ext>
            </a:extLst>
          </p:cNvPr>
          <p:cNvSpPr txBox="1">
            <a:spLocks/>
          </p:cNvSpPr>
          <p:nvPr userDrawn="1"/>
        </p:nvSpPr>
        <p:spPr>
          <a:xfrm>
            <a:off x="11394595" y="289918"/>
            <a:ext cx="40753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881962" y="1488558"/>
            <a:ext cx="4214037" cy="914399"/>
          </a:xfrm>
          <a:prstGeom prst="rect">
            <a:avLst/>
          </a:prstGeom>
        </p:spPr>
        <p:txBody>
          <a:bodyPr lIns="0" tIns="0" rIns="0" bIns="0" anchor="ctr">
            <a:noAutofit/>
          </a:bodyPr>
          <a:lstStyle>
            <a:lvl1pPr algn="ctr">
              <a:defRPr sz="3200">
                <a:solidFill>
                  <a:schemeClr val="bg1"/>
                </a:solidFill>
              </a:defRPr>
            </a:lvl1pPr>
          </a:lstStyle>
          <a:p>
            <a:r>
              <a:rPr lang="en-US"/>
              <a:t>Click to edit Master title style</a:t>
            </a:r>
          </a:p>
        </p:txBody>
      </p:sp>
      <p:pic>
        <p:nvPicPr>
          <p:cNvPr id="6" name="Image" descr="Image">
            <a:extLst>
              <a:ext uri="{FF2B5EF4-FFF2-40B4-BE49-F238E27FC236}">
                <a16:creationId xmlns:a16="http://schemas.microsoft.com/office/drawing/2014/main" id="{C19F5D0F-E629-9D23-4E7E-BEF66AAA3526}"/>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11826240" y="6263797"/>
            <a:ext cx="365760" cy="365760"/>
          </a:xfrm>
          <a:prstGeom prst="rect">
            <a:avLst/>
          </a:prstGeom>
          <a:ln w="12700">
            <a:miter lim="400000"/>
          </a:ln>
        </p:spPr>
      </p:pic>
      <p:sp>
        <p:nvSpPr>
          <p:cNvPr id="11" name="Slide Number Placeholder 4">
            <a:extLst>
              <a:ext uri="{FF2B5EF4-FFF2-40B4-BE49-F238E27FC236}">
                <a16:creationId xmlns:a16="http://schemas.microsoft.com/office/drawing/2014/main" id="{6A916EF7-CF9D-2460-8B1C-42A4A3C83348}"/>
              </a:ext>
            </a:extLst>
          </p:cNvPr>
          <p:cNvSpPr txBox="1">
            <a:spLocks/>
          </p:cNvSpPr>
          <p:nvPr userDrawn="1"/>
        </p:nvSpPr>
        <p:spPr>
          <a:xfrm>
            <a:off x="11446086" y="6369733"/>
            <a:ext cx="365760" cy="153888"/>
          </a:xfrm>
          <a:prstGeom prst="rect">
            <a:avLst/>
          </a:prstGeom>
        </p:spPr>
        <p:txBody>
          <a:bodyPr vert="horz" lIns="0" tIns="0" rIns="0" bIns="0" rtlCol="0" anchor="ctr">
            <a:spAutoFit/>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678EFB2-4C89-4337-9FE3-76CC5529E1A8}" type="slidenum">
              <a:rPr kumimoji="0" lang="en-US" sz="1000" b="0" i="0" u="none" strike="noStrike" kern="1200" cap="none" spc="0" normalizeH="0" baseline="0" noProof="0" smtClean="0">
                <a:ln>
                  <a:noFill/>
                </a:ln>
                <a:solidFill>
                  <a:srgbClr val="979797"/>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979797"/>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1641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55087-35BD-89DF-79C7-94CBE045AC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31C04D-2D32-9D23-CA32-F54FB6204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B6719-A276-3AA1-AB52-4975A3D2E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0AD61707-DF97-434C-07AB-4F7574D1C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r>
              <a:rPr lang="en-US" dirty="0"/>
              <a:t>Baker Tilly Overview |</a:t>
            </a:r>
          </a:p>
        </p:txBody>
      </p:sp>
      <p:sp>
        <p:nvSpPr>
          <p:cNvPr id="6" name="Slide Number Placeholder 5">
            <a:extLst>
              <a:ext uri="{FF2B5EF4-FFF2-40B4-BE49-F238E27FC236}">
                <a16:creationId xmlns:a16="http://schemas.microsoft.com/office/drawing/2014/main" id="{F64C4002-1CA9-0547-7225-657E0711D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9678EFB2-4C89-4337-9FE3-76CC5529E1A8}" type="slidenum">
              <a:rPr lang="en-US" smtClean="0"/>
              <a:pPr/>
              <a:t>‹#›</a:t>
            </a:fld>
            <a:endParaRPr lang="en-US" dirty="0"/>
          </a:p>
        </p:txBody>
      </p:sp>
    </p:spTree>
    <p:extLst>
      <p:ext uri="{BB962C8B-B14F-4D97-AF65-F5344CB8AC3E}">
        <p14:creationId xmlns:p14="http://schemas.microsoft.com/office/powerpoint/2010/main" val="822985553"/>
      </p:ext>
    </p:extLst>
  </p:cSld>
  <p:clrMap bg1="lt1" tx1="dk1" bg2="lt2" tx2="dk2" accent1="accent1" accent2="accent2" accent3="accent3" accent4="accent4" accent5="accent5" accent6="accent6" hlink="hlink" folHlink="folHlink"/>
  <p:sldLayoutIdLst>
    <p:sldLayoutId id="2147483655" r:id="rId1"/>
    <p:sldLayoutId id="2147483726" r:id="rId2"/>
    <p:sldLayoutId id="2147483727" r:id="rId3"/>
    <p:sldLayoutId id="2147483724" r:id="rId4"/>
    <p:sldLayoutId id="2147483725" r:id="rId5"/>
    <p:sldLayoutId id="2147483661" r:id="rId6"/>
    <p:sldLayoutId id="2147483715" r:id="rId7"/>
    <p:sldLayoutId id="2147483717" r:id="rId8"/>
    <p:sldLayoutId id="2147483698" r:id="rId9"/>
    <p:sldLayoutId id="2147483720" r:id="rId10"/>
    <p:sldLayoutId id="2147483721" r:id="rId11"/>
    <p:sldLayoutId id="2147483723" r:id="rId12"/>
    <p:sldLayoutId id="2147483751" r:id="rId13"/>
    <p:sldLayoutId id="2147483752" r:id="rId14"/>
    <p:sldLayoutId id="2147483722" r:id="rId15"/>
    <p:sldLayoutId id="2147483690" r:id="rId16"/>
    <p:sldLayoutId id="2147483719" r:id="rId17"/>
    <p:sldLayoutId id="2147483718" r:id="rId18"/>
    <p:sldLayoutId id="2147483665" r:id="rId19"/>
    <p:sldLayoutId id="2147483728" r:id="rId20"/>
    <p:sldLayoutId id="2147483729" r:id="rId21"/>
    <p:sldLayoutId id="2147483730" r:id="rId22"/>
    <p:sldLayoutId id="2147483731" r:id="rId23"/>
    <p:sldLayoutId id="2147483745" r:id="rId24"/>
    <p:sldLayoutId id="2147483732" r:id="rId25"/>
    <p:sldLayoutId id="2147483733" r:id="rId26"/>
    <p:sldLayoutId id="2147483734" r:id="rId27"/>
    <p:sldLayoutId id="2147483735" r:id="rId28"/>
    <p:sldLayoutId id="2147483736" r:id="rId29"/>
    <p:sldLayoutId id="2147483737" r:id="rId30"/>
    <p:sldLayoutId id="2147483738" r:id="rId31"/>
    <p:sldLayoutId id="2147483740" r:id="rId32"/>
    <p:sldLayoutId id="2147483741" r:id="rId33"/>
    <p:sldLayoutId id="2147483742" r:id="rId34"/>
    <p:sldLayoutId id="2147483743" r:id="rId35"/>
    <p:sldLayoutId id="2147483744" r:id="rId36"/>
    <p:sldLayoutId id="2147483747" r:id="rId37"/>
    <p:sldLayoutId id="2147483748" r:id="rId38"/>
    <p:sldLayoutId id="2147483749" r:id="rId39"/>
    <p:sldLayoutId id="2147483750" r:id="rId40"/>
    <p:sldLayoutId id="2147483739" r:id="rId41"/>
    <p:sldLayoutId id="2147483686" r:id="rId4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457200"/>
            <a:ext cx="11277601" cy="914400"/>
          </a:xfrm>
          <a:prstGeom prst="rect">
            <a:avLst/>
          </a:prstGeom>
        </p:spPr>
        <p:txBody>
          <a:bodyPr vert="horz" lIns="0" tIns="0" rIns="0" bIns="0" rtlCol="0" anchor="ctr">
            <a:normAutofit/>
          </a:bodyPr>
          <a:lstStyle/>
          <a:p>
            <a:r>
              <a:rPr lang="en-US"/>
              <a:t>Slide title</a:t>
            </a:r>
          </a:p>
        </p:txBody>
      </p:sp>
      <p:sp>
        <p:nvSpPr>
          <p:cNvPr id="3" name="Text Placeholder 2"/>
          <p:cNvSpPr>
            <a:spLocks noGrp="1"/>
          </p:cNvSpPr>
          <p:nvPr>
            <p:ph type="body" idx="1"/>
          </p:nvPr>
        </p:nvSpPr>
        <p:spPr>
          <a:xfrm>
            <a:off x="457199" y="1601788"/>
            <a:ext cx="11277601" cy="4570412"/>
          </a:xfrm>
          <a:prstGeom prst="rect">
            <a:avLst/>
          </a:prstGeom>
        </p:spPr>
        <p:txBody>
          <a:bodyPr vert="horz" lIns="0" tIns="0" rIns="0" bIns="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026623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72" r:id="rId8"/>
    <p:sldLayoutId id="2147483773" r:id="rId9"/>
    <p:sldLayoutId id="2147483774"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Lst>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D574DBC-F8B5-5248-A932-5081E2A752A0}"/>
              </a:ext>
            </a:extLst>
          </p:cNvPr>
          <p:cNvSpPr>
            <a:spLocks noGrp="1"/>
          </p:cNvSpPr>
          <p:nvPr>
            <p:ph type="subTitle" idx="1"/>
          </p:nvPr>
        </p:nvSpPr>
        <p:spPr>
          <a:xfrm>
            <a:off x="471948" y="2367117"/>
            <a:ext cx="4114800" cy="3459858"/>
          </a:xfrm>
        </p:spPr>
        <p:txBody>
          <a:bodyPr/>
          <a:lstStyle/>
          <a:p>
            <a:pPr algn="ctr"/>
            <a:r>
              <a:rPr lang="en-US" sz="4800" dirty="0"/>
              <a:t>Village of Beulah </a:t>
            </a:r>
          </a:p>
          <a:p>
            <a:pPr algn="ctr"/>
            <a:r>
              <a:rPr lang="en-US" sz="4800" dirty="0"/>
              <a:t>USDA Sewer Project</a:t>
            </a:r>
          </a:p>
        </p:txBody>
      </p:sp>
      <p:sp>
        <p:nvSpPr>
          <p:cNvPr id="4" name="TextBox 3">
            <a:extLst>
              <a:ext uri="{FF2B5EF4-FFF2-40B4-BE49-F238E27FC236}">
                <a16:creationId xmlns:a16="http://schemas.microsoft.com/office/drawing/2014/main" id="{35DEB1EA-DFF6-E0A1-3AE5-C9BD65880414}"/>
              </a:ext>
            </a:extLst>
          </p:cNvPr>
          <p:cNvSpPr txBox="1"/>
          <p:nvPr/>
        </p:nvSpPr>
        <p:spPr>
          <a:xfrm>
            <a:off x="8077200" y="5500454"/>
            <a:ext cx="4114800" cy="1200329"/>
          </a:xfrm>
          <a:prstGeom prst="rect">
            <a:avLst/>
          </a:prstGeom>
          <a:noFill/>
        </p:spPr>
        <p:txBody>
          <a:bodyPr wrap="square">
            <a:spAutoFit/>
          </a:bodyPr>
          <a:lstStyle/>
          <a:p>
            <a:r>
              <a:rPr lang="en-US" b="1" dirty="0">
                <a:solidFill>
                  <a:schemeClr val="bg1"/>
                </a:solidFill>
              </a:rPr>
              <a:t>Presented by:</a:t>
            </a:r>
          </a:p>
          <a:p>
            <a:r>
              <a:rPr lang="en-US" b="1" dirty="0">
                <a:solidFill>
                  <a:schemeClr val="bg1"/>
                </a:solidFill>
              </a:rPr>
              <a:t>Andy Campbell, CPA, Director</a:t>
            </a:r>
          </a:p>
          <a:p>
            <a:r>
              <a:rPr lang="en-US" b="1" dirty="0">
                <a:solidFill>
                  <a:schemeClr val="bg1"/>
                </a:solidFill>
              </a:rPr>
              <a:t>Baker Tilly Municipal Advisors, LLC</a:t>
            </a:r>
          </a:p>
          <a:p>
            <a:r>
              <a:rPr lang="en-US" b="1" dirty="0">
                <a:solidFill>
                  <a:schemeClr val="bg1"/>
                </a:solidFill>
              </a:rPr>
              <a:t>January 9, 2024</a:t>
            </a:r>
          </a:p>
        </p:txBody>
      </p:sp>
    </p:spTree>
    <p:extLst>
      <p:ext uri="{BB962C8B-B14F-4D97-AF65-F5344CB8AC3E}">
        <p14:creationId xmlns:p14="http://schemas.microsoft.com/office/powerpoint/2010/main" val="81340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F5FF-9FFE-3581-2666-A08E5235EDBD}"/>
              </a:ext>
            </a:extLst>
          </p:cNvPr>
          <p:cNvSpPr>
            <a:spLocks noGrp="1"/>
          </p:cNvSpPr>
          <p:nvPr>
            <p:ph type="title"/>
          </p:nvPr>
        </p:nvSpPr>
        <p:spPr>
          <a:xfrm>
            <a:off x="456360" y="691228"/>
            <a:ext cx="11277496" cy="535531"/>
          </a:xfrm>
        </p:spPr>
        <p:txBody>
          <a:bodyPr/>
          <a:lstStyle/>
          <a:p>
            <a:r>
              <a:rPr lang="en-US" dirty="0"/>
              <a:t>Option 2 – Voted Split Bond/Project Millage</a:t>
            </a:r>
          </a:p>
        </p:txBody>
      </p:sp>
      <p:sp>
        <p:nvSpPr>
          <p:cNvPr id="4" name="Content Placeholder 3">
            <a:extLst>
              <a:ext uri="{FF2B5EF4-FFF2-40B4-BE49-F238E27FC236}">
                <a16:creationId xmlns:a16="http://schemas.microsoft.com/office/drawing/2014/main" id="{CA8E2398-0E7C-55F9-1AEA-92779E45E26C}"/>
              </a:ext>
            </a:extLst>
          </p:cNvPr>
          <p:cNvSpPr>
            <a:spLocks noGrp="1"/>
          </p:cNvSpPr>
          <p:nvPr>
            <p:ph sz="quarter" idx="14"/>
          </p:nvPr>
        </p:nvSpPr>
        <p:spPr/>
        <p:txBody>
          <a:bodyPr>
            <a:normAutofit/>
          </a:bodyPr>
          <a:lstStyle/>
          <a:p>
            <a:r>
              <a:rPr lang="en-US" dirty="0"/>
              <a:t>User rate increase would take effect on January 1, 2025</a:t>
            </a:r>
          </a:p>
          <a:p>
            <a:r>
              <a:rPr lang="en-US" dirty="0"/>
              <a:t>New user rates</a:t>
            </a:r>
          </a:p>
          <a:p>
            <a:pPr lvl="1"/>
            <a:r>
              <a:rPr lang="en-US" dirty="0"/>
              <a:t>Operational charge - $75.00/quarter</a:t>
            </a:r>
          </a:p>
          <a:p>
            <a:pPr lvl="1"/>
            <a:r>
              <a:rPr lang="en-US" dirty="0"/>
              <a:t>Debt service charge (2007 Bonds) - $15.63/quarter</a:t>
            </a:r>
          </a:p>
          <a:p>
            <a:pPr lvl="1"/>
            <a:r>
              <a:rPr lang="en-US" dirty="0"/>
              <a:t>Usage charge - $12.00/1,000 gallons</a:t>
            </a:r>
          </a:p>
          <a:p>
            <a:r>
              <a:rPr lang="en-US" dirty="0"/>
              <a:t>Typical Village homeowner’s quarterly bill (assumes 13,500 gallons/quarter) - $252.63</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4500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F5FF-9FFE-3581-2666-A08E5235EDBD}"/>
              </a:ext>
            </a:extLst>
          </p:cNvPr>
          <p:cNvSpPr>
            <a:spLocks noGrp="1"/>
          </p:cNvSpPr>
          <p:nvPr>
            <p:ph type="title"/>
          </p:nvPr>
        </p:nvSpPr>
        <p:spPr/>
        <p:txBody>
          <a:bodyPr/>
          <a:lstStyle/>
          <a:p>
            <a:r>
              <a:rPr lang="en-US" dirty="0"/>
              <a:t>Option 2 </a:t>
            </a:r>
            <a:r>
              <a:rPr lang="en-US" sz="1600" dirty="0"/>
              <a:t>(cont’d) </a:t>
            </a:r>
            <a:r>
              <a:rPr lang="en-US" dirty="0"/>
              <a:t>– Voted Split Bond/Project Millage</a:t>
            </a:r>
          </a:p>
        </p:txBody>
      </p:sp>
      <p:sp>
        <p:nvSpPr>
          <p:cNvPr id="4" name="Content Placeholder 3">
            <a:extLst>
              <a:ext uri="{FF2B5EF4-FFF2-40B4-BE49-F238E27FC236}">
                <a16:creationId xmlns:a16="http://schemas.microsoft.com/office/drawing/2014/main" id="{CA8E2398-0E7C-55F9-1AEA-92779E45E26C}"/>
              </a:ext>
            </a:extLst>
          </p:cNvPr>
          <p:cNvSpPr>
            <a:spLocks noGrp="1"/>
          </p:cNvSpPr>
          <p:nvPr>
            <p:ph sz="quarter" idx="14"/>
          </p:nvPr>
        </p:nvSpPr>
        <p:spPr>
          <a:xfrm>
            <a:off x="456360" y="1683958"/>
            <a:ext cx="11277495" cy="4966223"/>
          </a:xfrm>
        </p:spPr>
        <p:txBody>
          <a:bodyPr>
            <a:normAutofit fontScale="92500"/>
          </a:bodyPr>
          <a:lstStyle/>
          <a:p>
            <a:r>
              <a:rPr lang="en-US" dirty="0"/>
              <a:t>Bond</a:t>
            </a:r>
            <a:r>
              <a:rPr lang="en-US"/>
              <a:t>/project </a:t>
            </a:r>
            <a:r>
              <a:rPr lang="en-US" dirty="0"/>
              <a:t>millage would be levied every year, starting July 1, 2025</a:t>
            </a:r>
          </a:p>
          <a:p>
            <a:pPr lvl="1"/>
            <a:r>
              <a:rPr lang="en-US" dirty="0"/>
              <a:t>Estimated first year millage – 6.7500 mills</a:t>
            </a:r>
          </a:p>
          <a:p>
            <a:pPr lvl="1"/>
            <a:r>
              <a:rPr lang="en-US" dirty="0"/>
              <a:t>Estimated average millage over 40-year term – 5.7500 mills</a:t>
            </a:r>
          </a:p>
          <a:p>
            <a:pPr lvl="1"/>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sz="3200" dirty="0"/>
          </a:p>
          <a:p>
            <a:pPr marL="0" indent="0">
              <a:buNone/>
            </a:pPr>
            <a:r>
              <a:rPr lang="en-US" sz="1300" dirty="0"/>
              <a:t>                           [1] Illustrative purposes only. Consult the Village tax accessor and your tax advisor for your particular situation.</a:t>
            </a:r>
          </a:p>
          <a:p>
            <a:r>
              <a:rPr lang="en-US" dirty="0"/>
              <a:t>How would a millage affect Township residents on Village sewer system?</a:t>
            </a:r>
          </a:p>
        </p:txBody>
      </p:sp>
      <p:graphicFrame>
        <p:nvGraphicFramePr>
          <p:cNvPr id="6" name="Table 5">
            <a:extLst>
              <a:ext uri="{FF2B5EF4-FFF2-40B4-BE49-F238E27FC236}">
                <a16:creationId xmlns:a16="http://schemas.microsoft.com/office/drawing/2014/main" id="{D216AF8C-340E-A5A6-DB64-9149D9F170E0}"/>
              </a:ext>
            </a:extLst>
          </p:cNvPr>
          <p:cNvGraphicFramePr>
            <a:graphicFrameLocks noGrp="1"/>
          </p:cNvGraphicFramePr>
          <p:nvPr>
            <p:extLst>
              <p:ext uri="{D42A27DB-BD31-4B8C-83A1-F6EECF244321}">
                <p14:modId xmlns:p14="http://schemas.microsoft.com/office/powerpoint/2010/main" val="1993801075"/>
              </p:ext>
            </p:extLst>
          </p:nvPr>
        </p:nvGraphicFramePr>
        <p:xfrm>
          <a:off x="1804369" y="2869129"/>
          <a:ext cx="8581475"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241317265"/>
                    </a:ext>
                  </a:extLst>
                </a:gridCol>
                <a:gridCol w="2709333">
                  <a:extLst>
                    <a:ext uri="{9D8B030D-6E8A-4147-A177-3AD203B41FA5}">
                      <a16:colId xmlns:a16="http://schemas.microsoft.com/office/drawing/2014/main" val="823520833"/>
                    </a:ext>
                  </a:extLst>
                </a:gridCol>
                <a:gridCol w="3162809">
                  <a:extLst>
                    <a:ext uri="{9D8B030D-6E8A-4147-A177-3AD203B41FA5}">
                      <a16:colId xmlns:a16="http://schemas.microsoft.com/office/drawing/2014/main" val="4160162264"/>
                    </a:ext>
                  </a:extLst>
                </a:gridCol>
              </a:tblGrid>
              <a:tr h="370840">
                <a:tc>
                  <a:txBody>
                    <a:bodyPr/>
                    <a:lstStyle/>
                    <a:p>
                      <a:r>
                        <a:rPr lang="en-US" dirty="0"/>
                        <a:t>Market Value [1]</a:t>
                      </a:r>
                    </a:p>
                  </a:txBody>
                  <a:tcPr/>
                </a:tc>
                <a:tc>
                  <a:txBody>
                    <a:bodyPr/>
                    <a:lstStyle/>
                    <a:p>
                      <a:r>
                        <a:rPr lang="en-US" dirty="0"/>
                        <a:t>Taxable Value [1]</a:t>
                      </a:r>
                    </a:p>
                  </a:txBody>
                  <a:tcPr/>
                </a:tc>
                <a:tc>
                  <a:txBody>
                    <a:bodyPr/>
                    <a:lstStyle/>
                    <a:p>
                      <a:r>
                        <a:rPr lang="en-US" dirty="0"/>
                        <a:t>Average Annual Taxes Paid</a:t>
                      </a:r>
                    </a:p>
                  </a:txBody>
                  <a:tcPr/>
                </a:tc>
                <a:extLst>
                  <a:ext uri="{0D108BD9-81ED-4DB2-BD59-A6C34878D82A}">
                    <a16:rowId xmlns:a16="http://schemas.microsoft.com/office/drawing/2014/main" val="2561756126"/>
                  </a:ext>
                </a:extLst>
              </a:tr>
              <a:tr h="370840">
                <a:tc>
                  <a:txBody>
                    <a:bodyPr/>
                    <a:lstStyle/>
                    <a:p>
                      <a:r>
                        <a:rPr lang="en-US" dirty="0"/>
                        <a:t>500,000</a:t>
                      </a:r>
                    </a:p>
                  </a:txBody>
                  <a:tcPr/>
                </a:tc>
                <a:tc>
                  <a:txBody>
                    <a:bodyPr/>
                    <a:lstStyle/>
                    <a:p>
                      <a:r>
                        <a:rPr lang="en-US" dirty="0"/>
                        <a:t>250,000</a:t>
                      </a:r>
                    </a:p>
                  </a:txBody>
                  <a:tcPr/>
                </a:tc>
                <a:tc>
                  <a:txBody>
                    <a:bodyPr/>
                    <a:lstStyle/>
                    <a:p>
                      <a:r>
                        <a:rPr lang="en-US" dirty="0"/>
                        <a:t>$1,437.50</a:t>
                      </a:r>
                    </a:p>
                  </a:txBody>
                  <a:tcPr/>
                </a:tc>
                <a:extLst>
                  <a:ext uri="{0D108BD9-81ED-4DB2-BD59-A6C34878D82A}">
                    <a16:rowId xmlns:a16="http://schemas.microsoft.com/office/drawing/2014/main" val="1314803353"/>
                  </a:ext>
                </a:extLst>
              </a:tr>
              <a:tr h="370840">
                <a:tc>
                  <a:txBody>
                    <a:bodyPr/>
                    <a:lstStyle/>
                    <a:p>
                      <a:r>
                        <a:rPr lang="en-US" dirty="0"/>
                        <a:t>400,000</a:t>
                      </a:r>
                    </a:p>
                  </a:txBody>
                  <a:tcPr/>
                </a:tc>
                <a:tc>
                  <a:txBody>
                    <a:bodyPr/>
                    <a:lstStyle/>
                    <a:p>
                      <a:r>
                        <a:rPr lang="en-US" dirty="0"/>
                        <a:t>200,000</a:t>
                      </a:r>
                    </a:p>
                  </a:txBody>
                  <a:tcPr/>
                </a:tc>
                <a:tc>
                  <a:txBody>
                    <a:bodyPr/>
                    <a:lstStyle/>
                    <a:p>
                      <a:r>
                        <a:rPr lang="en-US" dirty="0"/>
                        <a:t>$1,150.00</a:t>
                      </a:r>
                    </a:p>
                  </a:txBody>
                  <a:tcPr/>
                </a:tc>
                <a:extLst>
                  <a:ext uri="{0D108BD9-81ED-4DB2-BD59-A6C34878D82A}">
                    <a16:rowId xmlns:a16="http://schemas.microsoft.com/office/drawing/2014/main" val="3696047103"/>
                  </a:ext>
                </a:extLst>
              </a:tr>
              <a:tr h="370840">
                <a:tc>
                  <a:txBody>
                    <a:bodyPr/>
                    <a:lstStyle/>
                    <a:p>
                      <a:r>
                        <a:rPr lang="en-US" dirty="0"/>
                        <a:t>300,000</a:t>
                      </a:r>
                    </a:p>
                  </a:txBody>
                  <a:tcPr/>
                </a:tc>
                <a:tc>
                  <a:txBody>
                    <a:bodyPr/>
                    <a:lstStyle/>
                    <a:p>
                      <a:r>
                        <a:rPr lang="en-US" dirty="0"/>
                        <a:t>150,000</a:t>
                      </a:r>
                    </a:p>
                  </a:txBody>
                  <a:tcPr/>
                </a:tc>
                <a:tc>
                  <a:txBody>
                    <a:bodyPr/>
                    <a:lstStyle/>
                    <a:p>
                      <a:r>
                        <a:rPr lang="en-US" dirty="0"/>
                        <a:t>$862.50</a:t>
                      </a:r>
                    </a:p>
                  </a:txBody>
                  <a:tcPr/>
                </a:tc>
                <a:extLst>
                  <a:ext uri="{0D108BD9-81ED-4DB2-BD59-A6C34878D82A}">
                    <a16:rowId xmlns:a16="http://schemas.microsoft.com/office/drawing/2014/main" val="971467849"/>
                  </a:ext>
                </a:extLst>
              </a:tr>
              <a:tr h="370840">
                <a:tc>
                  <a:txBody>
                    <a:bodyPr/>
                    <a:lstStyle/>
                    <a:p>
                      <a:r>
                        <a:rPr lang="en-US" dirty="0"/>
                        <a:t>200,000</a:t>
                      </a:r>
                    </a:p>
                  </a:txBody>
                  <a:tcPr/>
                </a:tc>
                <a:tc>
                  <a:txBody>
                    <a:bodyPr/>
                    <a:lstStyle/>
                    <a:p>
                      <a:r>
                        <a:rPr lang="en-US" dirty="0"/>
                        <a:t>100,000</a:t>
                      </a:r>
                    </a:p>
                  </a:txBody>
                  <a:tcPr/>
                </a:tc>
                <a:tc>
                  <a:txBody>
                    <a:bodyPr/>
                    <a:lstStyle/>
                    <a:p>
                      <a:r>
                        <a:rPr lang="en-US" dirty="0"/>
                        <a:t>$575.00</a:t>
                      </a:r>
                    </a:p>
                  </a:txBody>
                  <a:tcPr/>
                </a:tc>
                <a:extLst>
                  <a:ext uri="{0D108BD9-81ED-4DB2-BD59-A6C34878D82A}">
                    <a16:rowId xmlns:a16="http://schemas.microsoft.com/office/drawing/2014/main" val="958382891"/>
                  </a:ext>
                </a:extLst>
              </a:tr>
              <a:tr h="370840">
                <a:tc>
                  <a:txBody>
                    <a:bodyPr/>
                    <a:lstStyle/>
                    <a:p>
                      <a:r>
                        <a:rPr lang="en-US" dirty="0"/>
                        <a:t>100,000</a:t>
                      </a:r>
                    </a:p>
                  </a:txBody>
                  <a:tcPr/>
                </a:tc>
                <a:tc>
                  <a:txBody>
                    <a:bodyPr/>
                    <a:lstStyle/>
                    <a:p>
                      <a:r>
                        <a:rPr lang="en-US" dirty="0"/>
                        <a:t>50,000</a:t>
                      </a:r>
                    </a:p>
                  </a:txBody>
                  <a:tcPr/>
                </a:tc>
                <a:tc>
                  <a:txBody>
                    <a:bodyPr/>
                    <a:lstStyle/>
                    <a:p>
                      <a:r>
                        <a:rPr lang="en-US" dirty="0"/>
                        <a:t>$287.50</a:t>
                      </a:r>
                    </a:p>
                  </a:txBody>
                  <a:tcPr/>
                </a:tc>
                <a:extLst>
                  <a:ext uri="{0D108BD9-81ED-4DB2-BD59-A6C34878D82A}">
                    <a16:rowId xmlns:a16="http://schemas.microsoft.com/office/drawing/2014/main" val="1026083810"/>
                  </a:ext>
                </a:extLst>
              </a:tr>
              <a:tr h="370840">
                <a:tc>
                  <a:txBody>
                    <a:bodyPr/>
                    <a:lstStyle/>
                    <a:p>
                      <a:r>
                        <a:rPr lang="en-US" dirty="0"/>
                        <a:t>50,000</a:t>
                      </a:r>
                    </a:p>
                  </a:txBody>
                  <a:tcPr/>
                </a:tc>
                <a:tc>
                  <a:txBody>
                    <a:bodyPr/>
                    <a:lstStyle/>
                    <a:p>
                      <a:r>
                        <a:rPr lang="en-US" dirty="0"/>
                        <a:t>25,000</a:t>
                      </a:r>
                    </a:p>
                  </a:txBody>
                  <a:tcPr/>
                </a:tc>
                <a:tc>
                  <a:txBody>
                    <a:bodyPr/>
                    <a:lstStyle/>
                    <a:p>
                      <a:r>
                        <a:rPr lang="en-US" dirty="0"/>
                        <a:t>$143.75</a:t>
                      </a:r>
                    </a:p>
                  </a:txBody>
                  <a:tcPr/>
                </a:tc>
                <a:extLst>
                  <a:ext uri="{0D108BD9-81ED-4DB2-BD59-A6C34878D82A}">
                    <a16:rowId xmlns:a16="http://schemas.microsoft.com/office/drawing/2014/main" val="2791411281"/>
                  </a:ext>
                </a:extLst>
              </a:tr>
            </a:tbl>
          </a:graphicData>
        </a:graphic>
      </p:graphicFrame>
    </p:spTree>
    <p:extLst>
      <p:ext uri="{BB962C8B-B14F-4D97-AF65-F5344CB8AC3E}">
        <p14:creationId xmlns:p14="http://schemas.microsoft.com/office/powerpoint/2010/main" val="106252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F5FF-9FFE-3581-2666-A08E5235EDBD}"/>
              </a:ext>
            </a:extLst>
          </p:cNvPr>
          <p:cNvSpPr>
            <a:spLocks noGrp="1"/>
          </p:cNvSpPr>
          <p:nvPr>
            <p:ph type="title"/>
          </p:nvPr>
        </p:nvSpPr>
        <p:spPr>
          <a:xfrm>
            <a:off x="456360" y="691228"/>
            <a:ext cx="11277496" cy="978729"/>
          </a:xfrm>
        </p:spPr>
        <p:txBody>
          <a:bodyPr/>
          <a:lstStyle/>
          <a:p>
            <a:r>
              <a:rPr lang="en-US" dirty="0"/>
              <a:t>Option 3 – Share of Increase on User Rates &amp; Voted Bond Millage</a:t>
            </a:r>
          </a:p>
        </p:txBody>
      </p:sp>
      <p:sp>
        <p:nvSpPr>
          <p:cNvPr id="4" name="Content Placeholder 3">
            <a:extLst>
              <a:ext uri="{FF2B5EF4-FFF2-40B4-BE49-F238E27FC236}">
                <a16:creationId xmlns:a16="http://schemas.microsoft.com/office/drawing/2014/main" id="{CA8E2398-0E7C-55F9-1AEA-92779E45E26C}"/>
              </a:ext>
            </a:extLst>
          </p:cNvPr>
          <p:cNvSpPr>
            <a:spLocks noGrp="1"/>
          </p:cNvSpPr>
          <p:nvPr>
            <p:ph sz="quarter" idx="14"/>
          </p:nvPr>
        </p:nvSpPr>
        <p:spPr/>
        <p:txBody>
          <a:bodyPr>
            <a:normAutofit/>
          </a:bodyPr>
          <a:lstStyle/>
          <a:p>
            <a:r>
              <a:rPr lang="en-US" dirty="0"/>
              <a:t>User rate increase would take effect on January 1, 2025</a:t>
            </a:r>
          </a:p>
          <a:p>
            <a:r>
              <a:rPr lang="en-US" dirty="0"/>
              <a:t>New user rates</a:t>
            </a:r>
          </a:p>
          <a:p>
            <a:pPr lvl="1"/>
            <a:r>
              <a:rPr lang="en-US" dirty="0"/>
              <a:t>Operational charge - $75.00/quarter</a:t>
            </a:r>
          </a:p>
          <a:p>
            <a:pPr lvl="1"/>
            <a:r>
              <a:rPr lang="en-US" dirty="0"/>
              <a:t>Debt service charge (2007 and ½ 2025 Bonds) - $120.63/quarter</a:t>
            </a:r>
          </a:p>
          <a:p>
            <a:pPr lvl="1"/>
            <a:r>
              <a:rPr lang="en-US" dirty="0"/>
              <a:t>Usage charge - $12.00/1,000 gallons</a:t>
            </a:r>
          </a:p>
          <a:p>
            <a:r>
              <a:rPr lang="en-US" dirty="0"/>
              <a:t>Typical Village homeowner’s quarterly bill (assumes 13,500 gallons/quarter) - $357.63</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4626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F5FF-9FFE-3581-2666-A08E5235EDBD}"/>
              </a:ext>
            </a:extLst>
          </p:cNvPr>
          <p:cNvSpPr>
            <a:spLocks noGrp="1"/>
          </p:cNvSpPr>
          <p:nvPr>
            <p:ph type="title"/>
          </p:nvPr>
        </p:nvSpPr>
        <p:spPr>
          <a:xfrm>
            <a:off x="456360" y="691228"/>
            <a:ext cx="11277496" cy="978729"/>
          </a:xfrm>
        </p:spPr>
        <p:txBody>
          <a:bodyPr/>
          <a:lstStyle/>
          <a:p>
            <a:r>
              <a:rPr lang="en-US" dirty="0"/>
              <a:t>Option 3 </a:t>
            </a:r>
            <a:r>
              <a:rPr lang="en-US" sz="1600" dirty="0"/>
              <a:t>(cont’d) </a:t>
            </a:r>
            <a:r>
              <a:rPr lang="en-US" dirty="0"/>
              <a:t>– Share of Increase on User Rates &amp; Voted Bond Millage</a:t>
            </a:r>
          </a:p>
        </p:txBody>
      </p:sp>
      <p:sp>
        <p:nvSpPr>
          <p:cNvPr id="4" name="Content Placeholder 3">
            <a:extLst>
              <a:ext uri="{FF2B5EF4-FFF2-40B4-BE49-F238E27FC236}">
                <a16:creationId xmlns:a16="http://schemas.microsoft.com/office/drawing/2014/main" id="{CA8E2398-0E7C-55F9-1AEA-92779E45E26C}"/>
              </a:ext>
            </a:extLst>
          </p:cNvPr>
          <p:cNvSpPr>
            <a:spLocks noGrp="1"/>
          </p:cNvSpPr>
          <p:nvPr>
            <p:ph sz="quarter" idx="14"/>
          </p:nvPr>
        </p:nvSpPr>
        <p:spPr/>
        <p:txBody>
          <a:bodyPr>
            <a:normAutofit lnSpcReduction="10000"/>
          </a:bodyPr>
          <a:lstStyle/>
          <a:p>
            <a:r>
              <a:rPr lang="en-US" dirty="0"/>
              <a:t>Bond millage would be levied every year, starting July 1, 2025</a:t>
            </a:r>
          </a:p>
          <a:p>
            <a:pPr lvl="1"/>
            <a:r>
              <a:rPr lang="en-US" dirty="0"/>
              <a:t>Estimated first year millage – 3.3750 mills</a:t>
            </a:r>
          </a:p>
          <a:p>
            <a:pPr lvl="1"/>
            <a:r>
              <a:rPr lang="en-US" dirty="0"/>
              <a:t>Estimated average millage over 40-year term – 2.8750 mills</a:t>
            </a:r>
          </a:p>
          <a:p>
            <a:endParaRPr lang="en-US" dirty="0"/>
          </a:p>
          <a:p>
            <a:endParaRPr lang="en-US" dirty="0"/>
          </a:p>
          <a:p>
            <a:endParaRPr lang="en-US" dirty="0"/>
          </a:p>
          <a:p>
            <a:endParaRPr lang="en-US" dirty="0"/>
          </a:p>
          <a:p>
            <a:endParaRPr lang="en-US" dirty="0"/>
          </a:p>
          <a:p>
            <a:endParaRPr lang="en-US" dirty="0"/>
          </a:p>
          <a:p>
            <a:pPr marL="0" indent="0">
              <a:buNone/>
            </a:pPr>
            <a:r>
              <a:rPr lang="en-US" sz="1300" dirty="0"/>
              <a:t>                           [1] Illustrative purposes only. Consult the Village tax accessor and your tax advisor for your particular situation.</a:t>
            </a:r>
          </a:p>
        </p:txBody>
      </p:sp>
      <p:graphicFrame>
        <p:nvGraphicFramePr>
          <p:cNvPr id="3" name="Table 2">
            <a:extLst>
              <a:ext uri="{FF2B5EF4-FFF2-40B4-BE49-F238E27FC236}">
                <a16:creationId xmlns:a16="http://schemas.microsoft.com/office/drawing/2014/main" id="{26617EDB-FA9D-7C34-1393-C181581D4220}"/>
              </a:ext>
            </a:extLst>
          </p:cNvPr>
          <p:cNvGraphicFramePr>
            <a:graphicFrameLocks noGrp="1"/>
          </p:cNvGraphicFramePr>
          <p:nvPr>
            <p:extLst>
              <p:ext uri="{D42A27DB-BD31-4B8C-83A1-F6EECF244321}">
                <p14:modId xmlns:p14="http://schemas.microsoft.com/office/powerpoint/2010/main" val="3902848813"/>
              </p:ext>
            </p:extLst>
          </p:nvPr>
        </p:nvGraphicFramePr>
        <p:xfrm>
          <a:off x="1804369" y="3016910"/>
          <a:ext cx="8581475" cy="2595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241317265"/>
                    </a:ext>
                  </a:extLst>
                </a:gridCol>
                <a:gridCol w="2709333">
                  <a:extLst>
                    <a:ext uri="{9D8B030D-6E8A-4147-A177-3AD203B41FA5}">
                      <a16:colId xmlns:a16="http://schemas.microsoft.com/office/drawing/2014/main" val="823520833"/>
                    </a:ext>
                  </a:extLst>
                </a:gridCol>
                <a:gridCol w="3162809">
                  <a:extLst>
                    <a:ext uri="{9D8B030D-6E8A-4147-A177-3AD203B41FA5}">
                      <a16:colId xmlns:a16="http://schemas.microsoft.com/office/drawing/2014/main" val="4160162264"/>
                    </a:ext>
                  </a:extLst>
                </a:gridCol>
              </a:tblGrid>
              <a:tr h="370840">
                <a:tc>
                  <a:txBody>
                    <a:bodyPr/>
                    <a:lstStyle/>
                    <a:p>
                      <a:r>
                        <a:rPr lang="en-US" dirty="0"/>
                        <a:t>Market Value [1]</a:t>
                      </a:r>
                    </a:p>
                  </a:txBody>
                  <a:tcPr/>
                </a:tc>
                <a:tc>
                  <a:txBody>
                    <a:bodyPr/>
                    <a:lstStyle/>
                    <a:p>
                      <a:r>
                        <a:rPr lang="en-US" dirty="0"/>
                        <a:t>Taxable Value [1]</a:t>
                      </a:r>
                    </a:p>
                  </a:txBody>
                  <a:tcPr/>
                </a:tc>
                <a:tc>
                  <a:txBody>
                    <a:bodyPr/>
                    <a:lstStyle/>
                    <a:p>
                      <a:r>
                        <a:rPr lang="en-US" dirty="0"/>
                        <a:t>Average Annual Taxes Paid</a:t>
                      </a:r>
                    </a:p>
                  </a:txBody>
                  <a:tcPr/>
                </a:tc>
                <a:extLst>
                  <a:ext uri="{0D108BD9-81ED-4DB2-BD59-A6C34878D82A}">
                    <a16:rowId xmlns:a16="http://schemas.microsoft.com/office/drawing/2014/main" val="2561756126"/>
                  </a:ext>
                </a:extLst>
              </a:tr>
              <a:tr h="370840">
                <a:tc>
                  <a:txBody>
                    <a:bodyPr/>
                    <a:lstStyle/>
                    <a:p>
                      <a:r>
                        <a:rPr lang="en-US" dirty="0"/>
                        <a:t>500,000</a:t>
                      </a:r>
                    </a:p>
                  </a:txBody>
                  <a:tcPr/>
                </a:tc>
                <a:tc>
                  <a:txBody>
                    <a:bodyPr/>
                    <a:lstStyle/>
                    <a:p>
                      <a:r>
                        <a:rPr lang="en-US" dirty="0"/>
                        <a:t>250,000</a:t>
                      </a:r>
                    </a:p>
                  </a:txBody>
                  <a:tcPr/>
                </a:tc>
                <a:tc>
                  <a:txBody>
                    <a:bodyPr/>
                    <a:lstStyle/>
                    <a:p>
                      <a:r>
                        <a:rPr lang="en-US" dirty="0"/>
                        <a:t>$718.75</a:t>
                      </a:r>
                    </a:p>
                  </a:txBody>
                  <a:tcPr/>
                </a:tc>
                <a:extLst>
                  <a:ext uri="{0D108BD9-81ED-4DB2-BD59-A6C34878D82A}">
                    <a16:rowId xmlns:a16="http://schemas.microsoft.com/office/drawing/2014/main" val="1314803353"/>
                  </a:ext>
                </a:extLst>
              </a:tr>
              <a:tr h="370840">
                <a:tc>
                  <a:txBody>
                    <a:bodyPr/>
                    <a:lstStyle/>
                    <a:p>
                      <a:r>
                        <a:rPr lang="en-US" dirty="0"/>
                        <a:t>400,000</a:t>
                      </a:r>
                    </a:p>
                  </a:txBody>
                  <a:tcPr/>
                </a:tc>
                <a:tc>
                  <a:txBody>
                    <a:bodyPr/>
                    <a:lstStyle/>
                    <a:p>
                      <a:r>
                        <a:rPr lang="en-US" dirty="0"/>
                        <a:t>200,000</a:t>
                      </a:r>
                    </a:p>
                  </a:txBody>
                  <a:tcPr/>
                </a:tc>
                <a:tc>
                  <a:txBody>
                    <a:bodyPr/>
                    <a:lstStyle/>
                    <a:p>
                      <a:r>
                        <a:rPr lang="en-US" dirty="0"/>
                        <a:t>$575.00</a:t>
                      </a:r>
                    </a:p>
                  </a:txBody>
                  <a:tcPr/>
                </a:tc>
                <a:extLst>
                  <a:ext uri="{0D108BD9-81ED-4DB2-BD59-A6C34878D82A}">
                    <a16:rowId xmlns:a16="http://schemas.microsoft.com/office/drawing/2014/main" val="3696047103"/>
                  </a:ext>
                </a:extLst>
              </a:tr>
              <a:tr h="370840">
                <a:tc>
                  <a:txBody>
                    <a:bodyPr/>
                    <a:lstStyle/>
                    <a:p>
                      <a:r>
                        <a:rPr lang="en-US" dirty="0"/>
                        <a:t>300,000</a:t>
                      </a:r>
                    </a:p>
                  </a:txBody>
                  <a:tcPr/>
                </a:tc>
                <a:tc>
                  <a:txBody>
                    <a:bodyPr/>
                    <a:lstStyle/>
                    <a:p>
                      <a:r>
                        <a:rPr lang="en-US" dirty="0"/>
                        <a:t>150,000</a:t>
                      </a:r>
                    </a:p>
                  </a:txBody>
                  <a:tcPr/>
                </a:tc>
                <a:tc>
                  <a:txBody>
                    <a:bodyPr/>
                    <a:lstStyle/>
                    <a:p>
                      <a:r>
                        <a:rPr lang="en-US" dirty="0"/>
                        <a:t>$431.25</a:t>
                      </a:r>
                    </a:p>
                  </a:txBody>
                  <a:tcPr/>
                </a:tc>
                <a:extLst>
                  <a:ext uri="{0D108BD9-81ED-4DB2-BD59-A6C34878D82A}">
                    <a16:rowId xmlns:a16="http://schemas.microsoft.com/office/drawing/2014/main" val="971467849"/>
                  </a:ext>
                </a:extLst>
              </a:tr>
              <a:tr h="370840">
                <a:tc>
                  <a:txBody>
                    <a:bodyPr/>
                    <a:lstStyle/>
                    <a:p>
                      <a:r>
                        <a:rPr lang="en-US" dirty="0"/>
                        <a:t>200,000</a:t>
                      </a:r>
                    </a:p>
                  </a:txBody>
                  <a:tcPr/>
                </a:tc>
                <a:tc>
                  <a:txBody>
                    <a:bodyPr/>
                    <a:lstStyle/>
                    <a:p>
                      <a:r>
                        <a:rPr lang="en-US" dirty="0"/>
                        <a:t>100,000</a:t>
                      </a:r>
                    </a:p>
                  </a:txBody>
                  <a:tcPr/>
                </a:tc>
                <a:tc>
                  <a:txBody>
                    <a:bodyPr/>
                    <a:lstStyle/>
                    <a:p>
                      <a:r>
                        <a:rPr lang="en-US" dirty="0"/>
                        <a:t>$287.50</a:t>
                      </a:r>
                    </a:p>
                  </a:txBody>
                  <a:tcPr/>
                </a:tc>
                <a:extLst>
                  <a:ext uri="{0D108BD9-81ED-4DB2-BD59-A6C34878D82A}">
                    <a16:rowId xmlns:a16="http://schemas.microsoft.com/office/drawing/2014/main" val="958382891"/>
                  </a:ext>
                </a:extLst>
              </a:tr>
              <a:tr h="370840">
                <a:tc>
                  <a:txBody>
                    <a:bodyPr/>
                    <a:lstStyle/>
                    <a:p>
                      <a:r>
                        <a:rPr lang="en-US" dirty="0"/>
                        <a:t>100,000</a:t>
                      </a:r>
                    </a:p>
                  </a:txBody>
                  <a:tcPr/>
                </a:tc>
                <a:tc>
                  <a:txBody>
                    <a:bodyPr/>
                    <a:lstStyle/>
                    <a:p>
                      <a:r>
                        <a:rPr lang="en-US" dirty="0"/>
                        <a:t>50,000</a:t>
                      </a:r>
                    </a:p>
                  </a:txBody>
                  <a:tcPr/>
                </a:tc>
                <a:tc>
                  <a:txBody>
                    <a:bodyPr/>
                    <a:lstStyle/>
                    <a:p>
                      <a:r>
                        <a:rPr lang="en-US" dirty="0"/>
                        <a:t>$143.75</a:t>
                      </a:r>
                    </a:p>
                  </a:txBody>
                  <a:tcPr/>
                </a:tc>
                <a:extLst>
                  <a:ext uri="{0D108BD9-81ED-4DB2-BD59-A6C34878D82A}">
                    <a16:rowId xmlns:a16="http://schemas.microsoft.com/office/drawing/2014/main" val="1026083810"/>
                  </a:ext>
                </a:extLst>
              </a:tr>
              <a:tr h="370840">
                <a:tc>
                  <a:txBody>
                    <a:bodyPr/>
                    <a:lstStyle/>
                    <a:p>
                      <a:r>
                        <a:rPr lang="en-US" dirty="0"/>
                        <a:t>50,000</a:t>
                      </a:r>
                    </a:p>
                  </a:txBody>
                  <a:tcPr/>
                </a:tc>
                <a:tc>
                  <a:txBody>
                    <a:bodyPr/>
                    <a:lstStyle/>
                    <a:p>
                      <a:r>
                        <a:rPr lang="en-US" dirty="0"/>
                        <a:t>25,000</a:t>
                      </a:r>
                    </a:p>
                  </a:txBody>
                  <a:tcPr/>
                </a:tc>
                <a:tc>
                  <a:txBody>
                    <a:bodyPr/>
                    <a:lstStyle/>
                    <a:p>
                      <a:r>
                        <a:rPr lang="en-US" dirty="0"/>
                        <a:t>$71.88</a:t>
                      </a:r>
                    </a:p>
                  </a:txBody>
                  <a:tcPr/>
                </a:tc>
                <a:extLst>
                  <a:ext uri="{0D108BD9-81ED-4DB2-BD59-A6C34878D82A}">
                    <a16:rowId xmlns:a16="http://schemas.microsoft.com/office/drawing/2014/main" val="2791411281"/>
                  </a:ext>
                </a:extLst>
              </a:tr>
            </a:tbl>
          </a:graphicData>
        </a:graphic>
      </p:graphicFrame>
    </p:spTree>
    <p:extLst>
      <p:ext uri="{BB962C8B-B14F-4D97-AF65-F5344CB8AC3E}">
        <p14:creationId xmlns:p14="http://schemas.microsoft.com/office/powerpoint/2010/main" val="385944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0A8F-4340-AEC7-2862-89CAC2BF3861}"/>
              </a:ext>
            </a:extLst>
          </p:cNvPr>
          <p:cNvSpPr>
            <a:spLocks noGrp="1"/>
          </p:cNvSpPr>
          <p:nvPr>
            <p:ph type="title"/>
          </p:nvPr>
        </p:nvSpPr>
        <p:spPr/>
        <p:txBody>
          <a:bodyPr/>
          <a:lstStyle/>
          <a:p>
            <a:r>
              <a:rPr lang="en-US" dirty="0"/>
              <a:t>Overall Considerations</a:t>
            </a:r>
          </a:p>
        </p:txBody>
      </p:sp>
      <p:sp>
        <p:nvSpPr>
          <p:cNvPr id="4" name="Content Placeholder 3">
            <a:extLst>
              <a:ext uri="{FF2B5EF4-FFF2-40B4-BE49-F238E27FC236}">
                <a16:creationId xmlns:a16="http://schemas.microsoft.com/office/drawing/2014/main" id="{FEB02715-7029-F31D-B00E-8B69977E8498}"/>
              </a:ext>
            </a:extLst>
          </p:cNvPr>
          <p:cNvSpPr>
            <a:spLocks noGrp="1"/>
          </p:cNvSpPr>
          <p:nvPr>
            <p:ph sz="quarter" idx="14"/>
          </p:nvPr>
        </p:nvSpPr>
        <p:spPr/>
        <p:txBody>
          <a:bodyPr>
            <a:normAutofit fontScale="92500" lnSpcReduction="10000"/>
          </a:bodyPr>
          <a:lstStyle/>
          <a:p>
            <a:r>
              <a:rPr lang="en-US" sz="3000" dirty="0"/>
              <a:t>Cash and Investments</a:t>
            </a:r>
          </a:p>
          <a:p>
            <a:pPr lvl="1"/>
            <a:r>
              <a:rPr lang="en-US" sz="2600" dirty="0"/>
              <a:t>12/31/2023 balances:</a:t>
            </a:r>
          </a:p>
          <a:p>
            <a:pPr lvl="2"/>
            <a:r>
              <a:rPr lang="en-US" sz="2200" dirty="0"/>
              <a:t>Repair, Replacement and Improvement - $125,000</a:t>
            </a:r>
          </a:p>
          <a:p>
            <a:pPr lvl="2"/>
            <a:r>
              <a:rPr lang="en-US" sz="2200" dirty="0"/>
              <a:t>Debt Service Reserve (2007 Bonds) - $26,000</a:t>
            </a:r>
          </a:p>
          <a:p>
            <a:r>
              <a:rPr lang="en-US" sz="3000" dirty="0"/>
              <a:t>Operating expenses have stayed relatively stable but inflationary pressures are occurring and will be rising significantly with new project</a:t>
            </a:r>
          </a:p>
          <a:p>
            <a:pPr lvl="1"/>
            <a:r>
              <a:rPr lang="en-US" sz="2600" dirty="0"/>
              <a:t>Currently about $170,000/year</a:t>
            </a:r>
          </a:p>
          <a:p>
            <a:pPr lvl="1"/>
            <a:r>
              <a:rPr lang="en-US" sz="2600" dirty="0"/>
              <a:t>New plant budget about $305,000/year (per Gosling Czubak)</a:t>
            </a:r>
          </a:p>
          <a:p>
            <a:r>
              <a:rPr lang="en-US" sz="3000" dirty="0"/>
              <a:t>Capital improvement and replacement costs are outpacing inflation</a:t>
            </a:r>
          </a:p>
          <a:p>
            <a:r>
              <a:rPr lang="en-US" sz="3000" dirty="0"/>
              <a:t>Grants are very difficult to obtain and highly competitive</a:t>
            </a:r>
          </a:p>
          <a:p>
            <a:endParaRPr lang="en-US" sz="3000" dirty="0"/>
          </a:p>
        </p:txBody>
      </p:sp>
    </p:spTree>
    <p:extLst>
      <p:ext uri="{BB962C8B-B14F-4D97-AF65-F5344CB8AC3E}">
        <p14:creationId xmlns:p14="http://schemas.microsoft.com/office/powerpoint/2010/main" val="419275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13B8-0305-B028-A203-257AE778478A}"/>
              </a:ext>
            </a:extLst>
          </p:cNvPr>
          <p:cNvSpPr>
            <a:spLocks noGrp="1"/>
          </p:cNvSpPr>
          <p:nvPr>
            <p:ph type="title"/>
          </p:nvPr>
        </p:nvSpPr>
        <p:spPr/>
        <p:txBody>
          <a:bodyPr/>
          <a:lstStyle/>
          <a:p>
            <a:r>
              <a:rPr lang="en-US" dirty="0"/>
              <a:t>USDA Rural Development Overview</a:t>
            </a:r>
          </a:p>
        </p:txBody>
      </p:sp>
      <p:sp>
        <p:nvSpPr>
          <p:cNvPr id="4" name="Content Placeholder 3">
            <a:extLst>
              <a:ext uri="{FF2B5EF4-FFF2-40B4-BE49-F238E27FC236}">
                <a16:creationId xmlns:a16="http://schemas.microsoft.com/office/drawing/2014/main" id="{C656E776-7FDF-331E-68A6-B446569B7D58}"/>
              </a:ext>
            </a:extLst>
          </p:cNvPr>
          <p:cNvSpPr>
            <a:spLocks noGrp="1"/>
          </p:cNvSpPr>
          <p:nvPr>
            <p:ph sz="quarter" idx="14"/>
          </p:nvPr>
        </p:nvSpPr>
        <p:spPr/>
        <p:txBody>
          <a:bodyPr/>
          <a:lstStyle/>
          <a:p>
            <a:r>
              <a:rPr lang="en-US" dirty="0"/>
              <a:t>What is this program?</a:t>
            </a:r>
          </a:p>
          <a:p>
            <a:r>
              <a:rPr lang="en-US" dirty="0"/>
              <a:t>Why is the Village pursuing this option?</a:t>
            </a:r>
          </a:p>
          <a:p>
            <a:pPr lvl="1"/>
            <a:r>
              <a:rPr lang="en-US" dirty="0"/>
              <a:t>40-year term helps stretch out yearly payments resulting in less user rate/millage impact</a:t>
            </a:r>
          </a:p>
          <a:p>
            <a:pPr lvl="1"/>
            <a:r>
              <a:rPr lang="en-US" dirty="0"/>
              <a:t>Lowest interest rate option currently available – 3.00% currently</a:t>
            </a:r>
          </a:p>
          <a:p>
            <a:pPr lvl="1"/>
            <a:r>
              <a:rPr lang="en-US" dirty="0"/>
              <a:t>Lowest up-front bond issuance fee option currently available</a:t>
            </a:r>
          </a:p>
          <a:p>
            <a:r>
              <a:rPr lang="en-US" dirty="0"/>
              <a:t>Familiarity with the program</a:t>
            </a:r>
          </a:p>
          <a:p>
            <a:pPr lvl="1"/>
            <a:r>
              <a:rPr lang="en-US" dirty="0"/>
              <a:t>USDA has funded Village projects in the past</a:t>
            </a:r>
          </a:p>
        </p:txBody>
      </p:sp>
    </p:spTree>
    <p:extLst>
      <p:ext uri="{BB962C8B-B14F-4D97-AF65-F5344CB8AC3E}">
        <p14:creationId xmlns:p14="http://schemas.microsoft.com/office/powerpoint/2010/main" val="242371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13B8-0305-B028-A203-257AE778478A}"/>
              </a:ext>
            </a:extLst>
          </p:cNvPr>
          <p:cNvSpPr>
            <a:spLocks noGrp="1"/>
          </p:cNvSpPr>
          <p:nvPr>
            <p:ph type="title"/>
          </p:nvPr>
        </p:nvSpPr>
        <p:spPr/>
        <p:txBody>
          <a:bodyPr/>
          <a:lstStyle/>
          <a:p>
            <a:r>
              <a:rPr lang="en-US" dirty="0"/>
              <a:t>Estimated Project Timeline</a:t>
            </a:r>
          </a:p>
        </p:txBody>
      </p:sp>
      <p:sp>
        <p:nvSpPr>
          <p:cNvPr id="4" name="Content Placeholder 3">
            <a:extLst>
              <a:ext uri="{FF2B5EF4-FFF2-40B4-BE49-F238E27FC236}">
                <a16:creationId xmlns:a16="http://schemas.microsoft.com/office/drawing/2014/main" id="{C656E776-7FDF-331E-68A6-B446569B7D58}"/>
              </a:ext>
            </a:extLst>
          </p:cNvPr>
          <p:cNvSpPr>
            <a:spLocks noGrp="1"/>
          </p:cNvSpPr>
          <p:nvPr>
            <p:ph sz="quarter" idx="14"/>
          </p:nvPr>
        </p:nvSpPr>
        <p:spPr/>
        <p:txBody>
          <a:bodyPr>
            <a:normAutofit fontScale="92500" lnSpcReduction="10000"/>
          </a:bodyPr>
          <a:lstStyle/>
          <a:p>
            <a:r>
              <a:rPr lang="en-US" dirty="0"/>
              <a:t>Public presentation – January 9, 2024</a:t>
            </a:r>
          </a:p>
          <a:p>
            <a:r>
              <a:rPr lang="en-US" dirty="0"/>
              <a:t>Decision made by council for bond millage vote – April 2024</a:t>
            </a:r>
          </a:p>
          <a:p>
            <a:r>
              <a:rPr lang="en-US" dirty="0"/>
              <a:t>USDA Application submitted – Summer 2024</a:t>
            </a:r>
          </a:p>
          <a:p>
            <a:r>
              <a:rPr lang="en-US" dirty="0"/>
              <a:t>Interest rate and grant amount (if any) locked in – Fall 2024</a:t>
            </a:r>
          </a:p>
          <a:p>
            <a:r>
              <a:rPr lang="en-US" dirty="0"/>
              <a:t>Bond millage vote (if chosen) – August 6, 2024</a:t>
            </a:r>
          </a:p>
          <a:p>
            <a:r>
              <a:rPr lang="en-US" dirty="0"/>
              <a:t>Project bidding (final project costs known) – Winter 2024-25</a:t>
            </a:r>
          </a:p>
          <a:p>
            <a:r>
              <a:rPr lang="en-US" dirty="0"/>
              <a:t>New user rates implemented – January 1, 2025</a:t>
            </a:r>
          </a:p>
          <a:p>
            <a:r>
              <a:rPr lang="en-US" dirty="0"/>
              <a:t>Bond closing and approval to begin construction – 1</a:t>
            </a:r>
            <a:r>
              <a:rPr lang="en-US" baseline="30000" dirty="0"/>
              <a:t>st</a:t>
            </a:r>
            <a:r>
              <a:rPr lang="en-US" dirty="0"/>
              <a:t> quarter 2025</a:t>
            </a:r>
          </a:p>
          <a:p>
            <a:r>
              <a:rPr lang="en-US" dirty="0"/>
              <a:t>Construction start – Spring 2025</a:t>
            </a:r>
          </a:p>
          <a:p>
            <a:r>
              <a:rPr lang="en-US" dirty="0"/>
              <a:t>Construction completion – Fall 2026</a:t>
            </a:r>
          </a:p>
        </p:txBody>
      </p:sp>
    </p:spTree>
    <p:extLst>
      <p:ext uri="{BB962C8B-B14F-4D97-AF65-F5344CB8AC3E}">
        <p14:creationId xmlns:p14="http://schemas.microsoft.com/office/powerpoint/2010/main" val="116475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8047-1304-0DB8-0F0C-6D34EAA9771A}"/>
              </a:ext>
            </a:extLst>
          </p:cNvPr>
          <p:cNvSpPr>
            <a:spLocks noGrp="1"/>
          </p:cNvSpPr>
          <p:nvPr>
            <p:ph type="title"/>
          </p:nvPr>
        </p:nvSpPr>
        <p:spPr/>
        <p:txBody>
          <a:bodyPr/>
          <a:lstStyle/>
          <a:p>
            <a:r>
              <a:rPr lang="en-US" dirty="0"/>
              <a:t>Estimated USDA Bond Terms</a:t>
            </a:r>
          </a:p>
        </p:txBody>
      </p:sp>
      <p:sp>
        <p:nvSpPr>
          <p:cNvPr id="4" name="Content Placeholder 3">
            <a:extLst>
              <a:ext uri="{FF2B5EF4-FFF2-40B4-BE49-F238E27FC236}">
                <a16:creationId xmlns:a16="http://schemas.microsoft.com/office/drawing/2014/main" id="{261A129E-E28E-565F-19BA-7116504240BF}"/>
              </a:ext>
            </a:extLst>
          </p:cNvPr>
          <p:cNvSpPr>
            <a:spLocks noGrp="1"/>
          </p:cNvSpPr>
          <p:nvPr>
            <p:ph sz="quarter" idx="14"/>
          </p:nvPr>
        </p:nvSpPr>
        <p:spPr/>
        <p:txBody>
          <a:bodyPr/>
          <a:lstStyle/>
          <a:p>
            <a:r>
              <a:rPr lang="en-US" dirty="0"/>
              <a:t>Estimated project costs (per Gosling Czubak)</a:t>
            </a:r>
          </a:p>
          <a:p>
            <a:pPr lvl="1"/>
            <a:r>
              <a:rPr lang="en-US" dirty="0"/>
              <a:t>$12,125,000 – includes construction, engineering, contingency and bond costs</a:t>
            </a:r>
          </a:p>
          <a:p>
            <a:pPr lvl="2"/>
            <a:r>
              <a:rPr lang="en-US" dirty="0"/>
              <a:t>Less $2,000,000 </a:t>
            </a:r>
            <a:r>
              <a:rPr lang="en-US"/>
              <a:t>grant from EGLE SPHRP</a:t>
            </a:r>
            <a:endParaRPr lang="en-US" dirty="0"/>
          </a:p>
          <a:p>
            <a:pPr lvl="2"/>
            <a:r>
              <a:rPr lang="en-US" dirty="0"/>
              <a:t>$10,125,000 bond issue</a:t>
            </a:r>
          </a:p>
          <a:p>
            <a:r>
              <a:rPr lang="en-US" dirty="0"/>
              <a:t>Estimated bond interest rate – 3.00%</a:t>
            </a:r>
          </a:p>
          <a:p>
            <a:r>
              <a:rPr lang="en-US" dirty="0"/>
              <a:t>Estimated yearly bond payments – $435,000/year</a:t>
            </a:r>
          </a:p>
          <a:p>
            <a:pPr lvl="1"/>
            <a:r>
              <a:rPr lang="en-US" dirty="0"/>
              <a:t>How can the Village fund these payments?</a:t>
            </a:r>
          </a:p>
          <a:p>
            <a:pPr lvl="2"/>
            <a:r>
              <a:rPr lang="en-US" dirty="0"/>
              <a:t>Sewer user rates</a:t>
            </a:r>
          </a:p>
          <a:p>
            <a:pPr lvl="2"/>
            <a:r>
              <a:rPr lang="en-US" dirty="0"/>
              <a:t>Bond millage</a:t>
            </a:r>
          </a:p>
        </p:txBody>
      </p:sp>
    </p:spTree>
    <p:extLst>
      <p:ext uri="{BB962C8B-B14F-4D97-AF65-F5344CB8AC3E}">
        <p14:creationId xmlns:p14="http://schemas.microsoft.com/office/powerpoint/2010/main" val="1792080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ADC0-7014-B3AD-E824-8E2FB126E88E}"/>
              </a:ext>
            </a:extLst>
          </p:cNvPr>
          <p:cNvSpPr>
            <a:spLocks noGrp="1"/>
          </p:cNvSpPr>
          <p:nvPr>
            <p:ph type="title"/>
          </p:nvPr>
        </p:nvSpPr>
        <p:spPr/>
        <p:txBody>
          <a:bodyPr/>
          <a:lstStyle/>
          <a:p>
            <a:r>
              <a:rPr lang="en-US" dirty="0"/>
              <a:t>What are the bond payment funding options?</a:t>
            </a:r>
          </a:p>
        </p:txBody>
      </p:sp>
      <p:sp>
        <p:nvSpPr>
          <p:cNvPr id="4" name="Content Placeholder 3">
            <a:extLst>
              <a:ext uri="{FF2B5EF4-FFF2-40B4-BE49-F238E27FC236}">
                <a16:creationId xmlns:a16="http://schemas.microsoft.com/office/drawing/2014/main" id="{E74DE032-C474-C73A-CC45-8ED97B8C5212}"/>
              </a:ext>
            </a:extLst>
          </p:cNvPr>
          <p:cNvSpPr>
            <a:spLocks noGrp="1"/>
          </p:cNvSpPr>
          <p:nvPr>
            <p:ph sz="quarter" idx="14"/>
          </p:nvPr>
        </p:nvSpPr>
        <p:spPr/>
        <p:txBody>
          <a:bodyPr/>
          <a:lstStyle/>
          <a:p>
            <a:r>
              <a:rPr lang="en-US" dirty="0"/>
              <a:t>Sewer user rates</a:t>
            </a:r>
          </a:p>
          <a:p>
            <a:pPr lvl="1"/>
            <a:r>
              <a:rPr lang="en-US" dirty="0"/>
              <a:t>Implemented by action of the Village Council</a:t>
            </a:r>
          </a:p>
          <a:p>
            <a:r>
              <a:rPr lang="en-US" dirty="0"/>
              <a:t>Bond millage</a:t>
            </a:r>
          </a:p>
          <a:p>
            <a:pPr lvl="1"/>
            <a:r>
              <a:rPr lang="en-US" dirty="0"/>
              <a:t>Voted by Village registered voters (primary residence in Village)</a:t>
            </a:r>
          </a:p>
        </p:txBody>
      </p:sp>
    </p:spTree>
    <p:extLst>
      <p:ext uri="{BB962C8B-B14F-4D97-AF65-F5344CB8AC3E}">
        <p14:creationId xmlns:p14="http://schemas.microsoft.com/office/powerpoint/2010/main" val="81766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0A8F-4340-AEC7-2862-89CAC2BF3861}"/>
              </a:ext>
            </a:extLst>
          </p:cNvPr>
          <p:cNvSpPr>
            <a:spLocks noGrp="1"/>
          </p:cNvSpPr>
          <p:nvPr>
            <p:ph type="title"/>
          </p:nvPr>
        </p:nvSpPr>
        <p:spPr/>
        <p:txBody>
          <a:bodyPr/>
          <a:lstStyle/>
          <a:p>
            <a:r>
              <a:rPr lang="en-US" dirty="0"/>
              <a:t>User Rates</a:t>
            </a:r>
          </a:p>
        </p:txBody>
      </p:sp>
      <p:sp>
        <p:nvSpPr>
          <p:cNvPr id="4" name="Content Placeholder 3">
            <a:extLst>
              <a:ext uri="{FF2B5EF4-FFF2-40B4-BE49-F238E27FC236}">
                <a16:creationId xmlns:a16="http://schemas.microsoft.com/office/drawing/2014/main" id="{FEB02715-7029-F31D-B00E-8B69977E8498}"/>
              </a:ext>
            </a:extLst>
          </p:cNvPr>
          <p:cNvSpPr>
            <a:spLocks noGrp="1"/>
          </p:cNvSpPr>
          <p:nvPr>
            <p:ph sz="quarter" idx="14"/>
          </p:nvPr>
        </p:nvSpPr>
        <p:spPr/>
        <p:txBody>
          <a:bodyPr>
            <a:normAutofit lnSpcReduction="10000"/>
          </a:bodyPr>
          <a:lstStyle/>
          <a:p>
            <a:r>
              <a:rPr lang="en-US" sz="3000" dirty="0"/>
              <a:t>July 1, 2023 rate increase</a:t>
            </a:r>
          </a:p>
          <a:p>
            <a:pPr lvl="1"/>
            <a:r>
              <a:rPr lang="en-US" sz="2600" dirty="0"/>
              <a:t>Operational charge (per quarter) increased from $38.80 to $52.37</a:t>
            </a:r>
          </a:p>
          <a:p>
            <a:pPr lvl="1"/>
            <a:r>
              <a:rPr lang="en-US" sz="2600" dirty="0"/>
              <a:t>Sewer usage charge (per 1,000 gallons of use) increased from $4.92 to $6.00</a:t>
            </a:r>
          </a:p>
          <a:p>
            <a:r>
              <a:rPr lang="en-US" sz="3000" dirty="0"/>
              <a:t>January 1, 2024 rate increase</a:t>
            </a:r>
          </a:p>
          <a:p>
            <a:pPr lvl="1"/>
            <a:r>
              <a:rPr lang="en-US" sz="2600" dirty="0"/>
              <a:t>Operational charge (per quarter) increased from $52.37 to $65.97</a:t>
            </a:r>
          </a:p>
          <a:p>
            <a:pPr lvl="1"/>
            <a:r>
              <a:rPr lang="en-US" sz="2600" dirty="0"/>
              <a:t>Sewer usage charge (per 1,000 gallons of use) increased from $6.00 to $7.20</a:t>
            </a:r>
          </a:p>
          <a:p>
            <a:r>
              <a:rPr lang="en-US" sz="3000" dirty="0"/>
              <a:t>Anticipating next rate increase to be implemented on January 1, 2025</a:t>
            </a:r>
          </a:p>
          <a:p>
            <a:pPr lvl="1"/>
            <a:r>
              <a:rPr lang="en-US" dirty="0"/>
              <a:t>Subject to bond millage vote and council action</a:t>
            </a:r>
          </a:p>
          <a:p>
            <a:pPr marL="0" indent="0">
              <a:buNone/>
            </a:pPr>
            <a:endParaRPr lang="en-US" dirty="0"/>
          </a:p>
        </p:txBody>
      </p:sp>
    </p:spTree>
    <p:extLst>
      <p:ext uri="{BB962C8B-B14F-4D97-AF65-F5344CB8AC3E}">
        <p14:creationId xmlns:p14="http://schemas.microsoft.com/office/powerpoint/2010/main" val="160511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0A8F-4340-AEC7-2862-89CAC2BF3861}"/>
              </a:ext>
            </a:extLst>
          </p:cNvPr>
          <p:cNvSpPr>
            <a:spLocks noGrp="1"/>
          </p:cNvSpPr>
          <p:nvPr>
            <p:ph type="title"/>
          </p:nvPr>
        </p:nvSpPr>
        <p:spPr/>
        <p:txBody>
          <a:bodyPr/>
          <a:lstStyle/>
          <a:p>
            <a:r>
              <a:rPr lang="en-US" dirty="0"/>
              <a:t>User Rates </a:t>
            </a:r>
            <a:r>
              <a:rPr lang="en-US" sz="1600" dirty="0"/>
              <a:t>(cont’d)</a:t>
            </a:r>
          </a:p>
        </p:txBody>
      </p:sp>
      <p:sp>
        <p:nvSpPr>
          <p:cNvPr id="4" name="Content Placeholder 3">
            <a:extLst>
              <a:ext uri="{FF2B5EF4-FFF2-40B4-BE49-F238E27FC236}">
                <a16:creationId xmlns:a16="http://schemas.microsoft.com/office/drawing/2014/main" id="{FEB02715-7029-F31D-B00E-8B69977E8498}"/>
              </a:ext>
            </a:extLst>
          </p:cNvPr>
          <p:cNvSpPr>
            <a:spLocks noGrp="1"/>
          </p:cNvSpPr>
          <p:nvPr>
            <p:ph sz="quarter" idx="14"/>
          </p:nvPr>
        </p:nvSpPr>
        <p:spPr/>
        <p:txBody>
          <a:bodyPr>
            <a:normAutofit/>
          </a:bodyPr>
          <a:lstStyle/>
          <a:p>
            <a:r>
              <a:rPr lang="en-US" sz="3000" dirty="0"/>
              <a:t>Current Village user rates</a:t>
            </a:r>
          </a:p>
          <a:p>
            <a:pPr lvl="1"/>
            <a:r>
              <a:rPr lang="en-US" dirty="0"/>
              <a:t>Operational charge - $65.97/quarter</a:t>
            </a:r>
          </a:p>
          <a:p>
            <a:pPr lvl="1"/>
            <a:r>
              <a:rPr lang="en-US" dirty="0"/>
              <a:t>Debt service charge - $15.63/quarter</a:t>
            </a:r>
          </a:p>
          <a:p>
            <a:pPr lvl="1"/>
            <a:r>
              <a:rPr lang="en-US" dirty="0"/>
              <a:t>Usage charge - $7.20/1,000 gallons</a:t>
            </a:r>
          </a:p>
          <a:p>
            <a:r>
              <a:rPr lang="en-US" dirty="0"/>
              <a:t>Typical Village homeowner’s quarterly bill (assumes 13,500 gallons/quarter) - $178.80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6245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F5FF-9FFE-3581-2666-A08E5235EDBD}"/>
              </a:ext>
            </a:extLst>
          </p:cNvPr>
          <p:cNvSpPr>
            <a:spLocks noGrp="1"/>
          </p:cNvSpPr>
          <p:nvPr>
            <p:ph type="title"/>
          </p:nvPr>
        </p:nvSpPr>
        <p:spPr/>
        <p:txBody>
          <a:bodyPr/>
          <a:lstStyle/>
          <a:p>
            <a:r>
              <a:rPr lang="en-US" dirty="0"/>
              <a:t>Option 1 – Increase User Rates</a:t>
            </a:r>
          </a:p>
        </p:txBody>
      </p:sp>
      <p:sp>
        <p:nvSpPr>
          <p:cNvPr id="4" name="Content Placeholder 3">
            <a:extLst>
              <a:ext uri="{FF2B5EF4-FFF2-40B4-BE49-F238E27FC236}">
                <a16:creationId xmlns:a16="http://schemas.microsoft.com/office/drawing/2014/main" id="{CA8E2398-0E7C-55F9-1AEA-92779E45E26C}"/>
              </a:ext>
            </a:extLst>
          </p:cNvPr>
          <p:cNvSpPr>
            <a:spLocks noGrp="1"/>
          </p:cNvSpPr>
          <p:nvPr>
            <p:ph sz="quarter" idx="14"/>
          </p:nvPr>
        </p:nvSpPr>
        <p:spPr/>
        <p:txBody>
          <a:bodyPr/>
          <a:lstStyle/>
          <a:p>
            <a:r>
              <a:rPr lang="en-US" dirty="0"/>
              <a:t>User rate increase would take effect on January 1, 2025</a:t>
            </a:r>
          </a:p>
          <a:p>
            <a:r>
              <a:rPr lang="en-US" dirty="0"/>
              <a:t>New user rates</a:t>
            </a:r>
          </a:p>
          <a:p>
            <a:pPr lvl="1"/>
            <a:r>
              <a:rPr lang="en-US" dirty="0"/>
              <a:t>Operational charge - $75.00/quarter</a:t>
            </a:r>
          </a:p>
          <a:p>
            <a:pPr lvl="1"/>
            <a:r>
              <a:rPr lang="en-US" dirty="0"/>
              <a:t>Debt service charge (2007 and 2025 Bonds) - $225.63/quarter</a:t>
            </a:r>
          </a:p>
          <a:p>
            <a:pPr lvl="1"/>
            <a:r>
              <a:rPr lang="en-US" dirty="0"/>
              <a:t>Usage charge - $12.00/1,000 gallons</a:t>
            </a:r>
          </a:p>
          <a:p>
            <a:r>
              <a:rPr lang="en-US" dirty="0"/>
              <a:t>Typical Village homeowner’s quarterly bill (assumes 13,500 gallons/quarter) - $462.63</a:t>
            </a:r>
          </a:p>
          <a:p>
            <a:pPr lvl="1"/>
            <a:endParaRPr lang="en-US" dirty="0"/>
          </a:p>
        </p:txBody>
      </p:sp>
    </p:spTree>
    <p:extLst>
      <p:ext uri="{BB962C8B-B14F-4D97-AF65-F5344CB8AC3E}">
        <p14:creationId xmlns:p14="http://schemas.microsoft.com/office/powerpoint/2010/main" val="3113025595"/>
      </p:ext>
    </p:extLst>
  </p:cSld>
  <p:clrMapOvr>
    <a:masterClrMapping/>
  </p:clrMapOvr>
</p:sld>
</file>

<file path=ppt/theme/theme1.xml><?xml version="1.0" encoding="utf-8"?>
<a:theme xmlns:a="http://schemas.openxmlformats.org/drawingml/2006/main" name="Baker Tilly Full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MA_PPT_Full_Template" id="{A1763C8C-0003-48A8-9BB1-68591AEE6041}" vid="{0A95E31A-5095-49FE-B70D-6E838092F8A3}"/>
    </a:ext>
  </a:extLst>
</a:theme>
</file>

<file path=ppt/theme/theme2.xml><?xml version="1.0" encoding="utf-8"?>
<a:theme xmlns:a="http://schemas.openxmlformats.org/drawingml/2006/main" name="Baker Tilly Basic Deck">
  <a:themeElements>
    <a:clrScheme name="Baker Tilly Brand Evolution">
      <a:dk1>
        <a:srgbClr val="2B303A"/>
      </a:dk1>
      <a:lt1>
        <a:srgbClr val="FFFFFF"/>
      </a:lt1>
      <a:dk2>
        <a:srgbClr val="000000"/>
      </a:dk2>
      <a:lt2>
        <a:srgbClr val="E2E3E3"/>
      </a:lt2>
      <a:accent1>
        <a:srgbClr val="00BAB3"/>
      </a:accent1>
      <a:accent2>
        <a:srgbClr val="F15B5C"/>
      </a:accent2>
      <a:accent3>
        <a:srgbClr val="612638"/>
      </a:accent3>
      <a:accent4>
        <a:srgbClr val="F2BF3B"/>
      </a:accent4>
      <a:accent5>
        <a:srgbClr val="4AC2E3"/>
      </a:accent5>
      <a:accent6>
        <a:srgbClr val="6E5CA3"/>
      </a:accent6>
      <a:hlink>
        <a:srgbClr val="FF6C54"/>
      </a:hlink>
      <a:folHlink>
        <a:srgbClr val="B9F1E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MA_PPT_Full_Template" id="{A1763C8C-0003-48A8-9BB1-68591AEE6041}" vid="{5EA2793E-AAA1-4710-89BB-8858482783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3A3235304CE24989B8C26955E77D5D" ma:contentTypeVersion="37" ma:contentTypeDescription="Create a new document." ma:contentTypeScope="" ma:versionID="fe5f6b6c0465ef40dc5815cd4009164d">
  <xsd:schema xmlns:xsd="http://www.w3.org/2001/XMLSchema" xmlns:xs="http://www.w3.org/2001/XMLSchema" xmlns:p="http://schemas.microsoft.com/office/2006/metadata/properties" xmlns:ns2="6d11c14f-cdf2-4d3e-9f65-9d72ff74f2d2" xmlns:ns3="5facefd2-3ade-40c5-a64a-e3ab67b34903" targetNamespace="http://schemas.microsoft.com/office/2006/metadata/properties" ma:root="true" ma:fieldsID="b081ce9d2d64d4ac8c04bf037f303612" ns2:_="" ns3:_="">
    <xsd:import namespace="6d11c14f-cdf2-4d3e-9f65-9d72ff74f2d2"/>
    <xsd:import namespace="5facefd2-3ade-40c5-a64a-e3ab67b34903"/>
    <xsd:element name="properties">
      <xsd:complexType>
        <xsd:sequence>
          <xsd:element name="documentManagement">
            <xsd:complexType>
              <xsd:all>
                <xsd:element ref="ns2:Description" minOccurs="0"/>
                <xsd:element ref="ns2:MarketOffering" minOccurs="0"/>
                <xsd:element ref="ns2:Audience" minOccurs="0"/>
                <xsd:element ref="ns2:Author_x0028_s_x0029_" minOccurs="0"/>
                <xsd:element ref="ns2:Content_x0020_Type" minOccurs="0"/>
                <xsd:element ref="ns2:URL" minOccurs="0"/>
                <xsd:element ref="ns2:PublicationDate" minOccurs="0"/>
                <xsd:element ref="ns2:ClientSize" minOccurs="0"/>
                <xsd:element ref="ns2:ClientName" minOccurs="0"/>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ld0f68b12e8b4d02987bf0d5ca17d254" minOccurs="0"/>
                <xsd:element ref="ns3:TaxCatchAll" minOccurs="0"/>
                <xsd:element ref="ns2:MediaServiceLocation" minOccurs="0"/>
                <xsd:element ref="ns2:MediaLengthInSeconds" minOccurs="0"/>
                <xsd:element ref="ns2:gb57b62a7ce34156820e0743fd656e5d" minOccurs="0"/>
                <xsd:element ref="ns2:CaseStudy" minOccurs="0"/>
                <xsd:element ref="ns2:f21ca7d6fa814b50a1cae2cf0424122b"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1c14f-cdf2-4d3e-9f65-9d72ff74f2d2" elementFormDefault="qualified">
    <xsd:import namespace="http://schemas.microsoft.com/office/2006/documentManagement/types"/>
    <xsd:import namespace="http://schemas.microsoft.com/office/infopath/2007/PartnerControls"/>
    <xsd:element name="Description" ma:index="5" nillable="true" ma:displayName="Description" ma:format="Dropdown" ma:internalName="Description" ma:readOnly="false">
      <xsd:simpleType>
        <xsd:restriction base="dms:Note">
          <xsd:maxLength value="255"/>
        </xsd:restriction>
      </xsd:simpleType>
    </xsd:element>
    <xsd:element name="MarketOffering" ma:index="6" nillable="true" ma:displayName="Market Offering" ma:format="Dropdown" ma:internalName="MarketOffering" ma:readOnly="false">
      <xsd:simpleType>
        <xsd:restriction base="dms:Text">
          <xsd:maxLength value="255"/>
        </xsd:restriction>
      </xsd:simpleType>
    </xsd:element>
    <xsd:element name="Audience" ma:index="7" nillable="true" ma:displayName="Audience" ma:format="Dropdown" ma:internalName="Audience" ma:readOnly="false">
      <xsd:simpleType>
        <xsd:restriction base="dms:Choice">
          <xsd:enumeration value="Internal"/>
          <xsd:enumeration value="External"/>
        </xsd:restriction>
      </xsd:simpleType>
    </xsd:element>
    <xsd:element name="Author_x0028_s_x0029_" ma:index="8" nillable="true" ma:displayName="Author(s)" ma:internalName="Author_x0028_s_x0029_" ma:readOnly="false">
      <xsd:simpleType>
        <xsd:restriction base="dms:Note">
          <xsd:maxLength value="255"/>
        </xsd:restriction>
      </xsd:simpleType>
    </xsd:element>
    <xsd:element name="Content_x0020_Type" ma:index="9" nillable="true" ma:displayName="Content Type" ma:format="Dropdown" ma:internalName="Content_x0020_Type" ma:readOnly="false">
      <xsd:simpleType>
        <xsd:restriction base="dms:Choice">
          <xsd:enumeration value="Ad"/>
          <xsd:enumeration value="Alert"/>
          <xsd:enumeration value="Article"/>
          <xsd:enumeration value="Brochure"/>
          <xsd:enumeration value="Case study"/>
          <xsd:enumeration value="Ebook"/>
          <xsd:enumeration value="Flyer"/>
          <xsd:enumeration value="Graphic"/>
          <xsd:enumeration value="Infographic"/>
          <xsd:enumeration value="Podcast"/>
          <xsd:enumeration value="Presentation"/>
          <xsd:enumeration value="Template"/>
          <xsd:enumeration value="Tool"/>
          <xsd:enumeration value="Webinar"/>
          <xsd:enumeration value="Whitepaper"/>
        </xsd:restriction>
      </xsd:simpleType>
    </xsd:element>
    <xsd:element name="URL" ma:index="10"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cationDate" ma:index="11" nillable="true" ma:displayName="Publication Date" ma:format="DateOnly" ma:internalName="PublicationDate" ma:readOnly="false">
      <xsd:simpleType>
        <xsd:restriction base="dms:DateTime"/>
      </xsd:simpleType>
    </xsd:element>
    <xsd:element name="ClientSize" ma:index="12" nillable="true" ma:displayName="Client Size" ma:format="Dropdown" ma:internalName="ClientSize" ma:readOnly="false">
      <xsd:simpleType>
        <xsd:restriction base="dms:Text">
          <xsd:maxLength value="255"/>
        </xsd:restriction>
      </xsd:simpleType>
    </xsd:element>
    <xsd:element name="ClientName" ma:index="13" nillable="true" ma:displayName="Client Name" ma:format="Dropdown" ma:internalName="ClientName" ma:readOnly="false">
      <xsd:simpleType>
        <xsd:restriction base="dms:Text">
          <xsd:maxLength value="255"/>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Tags" ma:index="17" nillable="true" ma:displayName="MediaServiceAutoTags" ma:hidden="true" ma:internalName="MediaServiceAutoTags" ma:readOnly="true">
      <xsd:simpleType>
        <xsd:restriction base="dms:Text"/>
      </xsd:simpleType>
    </xsd:element>
    <xsd:element name="MediaServiceOCR" ma:index="18" nillable="true" ma:displayName="MediaServiceOCR" ma:hidden="true" ma:internalName="MediaServiceOCR"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element name="ld0f68b12e8b4d02987bf0d5ca17d254" ma:index="30" nillable="true" ma:taxonomy="true" ma:internalName="ld0f68b12e8b4d02987bf0d5ca17d254" ma:taxonomyFieldName="Service" ma:displayName="Service" ma:indexed="true" ma:readOnly="false" ma:default="" ma:fieldId="{5d0f68b1-2e8b-4d02-987b-f0d5ca17d254}" ma:sspId="d4fbf496-bf1b-413a-9ea1-7405804293a2" ma:termSetId="8584679f-68a0-40d7-aae1-dd6cbe6f9925" ma:anchorId="00000000-0000-0000-0000-000000000000" ma:open="false" ma:isKeyword="false">
      <xsd:complexType>
        <xsd:sequence>
          <xsd:element ref="pc:Terms" minOccurs="0" maxOccurs="1"/>
        </xsd:sequence>
      </xsd:complexType>
    </xsd:element>
    <xsd:element name="MediaServiceLocation" ma:index="32" nillable="true" ma:displayName="Location" ma:hidden="true" ma:internalName="MediaServiceLocation" ma:readOnly="true">
      <xsd:simpleType>
        <xsd:restriction base="dms:Text"/>
      </xsd:simpleType>
    </xsd:element>
    <xsd:element name="MediaLengthInSeconds" ma:index="34" nillable="true" ma:displayName="MediaLengthInSeconds" ma:hidden="true" ma:internalName="MediaLengthInSeconds" ma:readOnly="true">
      <xsd:simpleType>
        <xsd:restriction base="dms:Unknown"/>
      </xsd:simpleType>
    </xsd:element>
    <xsd:element name="gb57b62a7ce34156820e0743fd656e5d" ma:index="35" nillable="true" ma:taxonomy="true" ma:internalName="gb57b62a7ce34156820e0743fd656e5d" ma:taxonomyFieldName="Industry" ma:displayName="Industry" ma:indexed="true" ma:readOnly="false" ma:default="" ma:fieldId="{0b57b62a-7ce3-4156-820e-0743fd656e5d}" ma:sspId="d4fbf496-bf1b-413a-9ea1-7405804293a2" ma:termSetId="41b33898-d8ce-4afc-8340-902f5e562087" ma:anchorId="00000000-0000-0000-0000-000000000000" ma:open="false" ma:isKeyword="false">
      <xsd:complexType>
        <xsd:sequence>
          <xsd:element ref="pc:Terms" minOccurs="0" maxOccurs="1"/>
        </xsd:sequence>
      </xsd:complexType>
    </xsd:element>
    <xsd:element name="CaseStudy" ma:index="37" nillable="true" ma:displayName="Case Study" ma:format="Hyperlink" ma:hidden="true" ma:internalName="CaseStudy"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f21ca7d6fa814b50a1cae2cf0424122b" ma:index="38" nillable="true" ma:taxonomy="true" ma:internalName="f21ca7d6fa814b50a1cae2cf0424122b" ma:taxonomyFieldName="Document_x0020_Type" ma:displayName="Document Type" ma:indexed="true" ma:readOnly="false" ma:default="" ma:fieldId="{f21ca7d6-fa81-4b50-a1ca-e2cf0424122b}" ma:sspId="d4fbf496-bf1b-413a-9ea1-7405804293a2" ma:termSetId="eb28d93f-8d3a-4e6b-b0a9-789f86e97eff" ma:anchorId="00000000-0000-0000-0000-000000000000" ma:open="false" ma:isKeyword="false">
      <xsd:complexType>
        <xsd:sequence>
          <xsd:element ref="pc:Terms" minOccurs="0" maxOccurs="1"/>
        </xsd:sequence>
      </xsd:complex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d4fbf496-bf1b-413a-9ea1-7405804293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facefd2-3ade-40c5-a64a-e3ab67b34903"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31" nillable="true" ma:displayName="Taxonomy Catch All Column" ma:hidden="true" ma:list="{b4356eef-5d60-4488-8689-3d7a6af69f47}" ma:internalName="TaxCatchAll" ma:readOnly="false" ma:showField="CatchAllData" ma:web="5facefd2-3ade-40c5-a64a-e3ab67b349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acefd2-3ade-40c5-a64a-e3ab67b34903" xsi:nil="true"/>
    <lcf76f155ced4ddcb4097134ff3c332f xmlns="6d11c14f-cdf2-4d3e-9f65-9d72ff74f2d2">
      <Terms xmlns="http://schemas.microsoft.com/office/infopath/2007/PartnerControls"/>
    </lcf76f155ced4ddcb4097134ff3c332f>
    <ld0f68b12e8b4d02987bf0d5ca17d254 xmlns="6d11c14f-cdf2-4d3e-9f65-9d72ff74f2d2">
      <Terms xmlns="http://schemas.microsoft.com/office/infopath/2007/PartnerControls"/>
    </ld0f68b12e8b4d02987bf0d5ca17d254>
    <f21ca7d6fa814b50a1cae2cf0424122b xmlns="6d11c14f-cdf2-4d3e-9f65-9d72ff74f2d2">
      <Terms xmlns="http://schemas.microsoft.com/office/infopath/2007/PartnerControls"/>
    </f21ca7d6fa814b50a1cae2cf0424122b>
    <ClientName xmlns="6d11c14f-cdf2-4d3e-9f65-9d72ff74f2d2" xsi:nil="true"/>
    <Description xmlns="6d11c14f-cdf2-4d3e-9f65-9d72ff74f2d2" xsi:nil="true"/>
    <ClientSize xmlns="6d11c14f-cdf2-4d3e-9f65-9d72ff74f2d2" xsi:nil="true"/>
    <CaseStudy xmlns="6d11c14f-cdf2-4d3e-9f65-9d72ff74f2d2">
      <Url xsi:nil="true"/>
      <Description xsi:nil="true"/>
    </CaseStudy>
    <Author_x0028_s_x0029_ xmlns="6d11c14f-cdf2-4d3e-9f65-9d72ff74f2d2" xsi:nil="true"/>
    <gb57b62a7ce34156820e0743fd656e5d xmlns="6d11c14f-cdf2-4d3e-9f65-9d72ff74f2d2">
      <Terms xmlns="http://schemas.microsoft.com/office/infopath/2007/PartnerControls"/>
    </gb57b62a7ce34156820e0743fd656e5d>
    <URL xmlns="6d11c14f-cdf2-4d3e-9f65-9d72ff74f2d2">
      <Url xsi:nil="true"/>
      <Description xsi:nil="true"/>
    </URL>
    <Audience xmlns="6d11c14f-cdf2-4d3e-9f65-9d72ff74f2d2" xsi:nil="true"/>
    <PublicationDate xmlns="6d11c14f-cdf2-4d3e-9f65-9d72ff74f2d2" xsi:nil="true"/>
    <Content_x0020_Type xmlns="6d11c14f-cdf2-4d3e-9f65-9d72ff74f2d2" xsi:nil="true"/>
    <MarketOffering xmlns="6d11c14f-cdf2-4d3e-9f65-9d72ff74f2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0CD8E-5DFC-4D46-9F75-01F60AFF9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1c14f-cdf2-4d3e-9f65-9d72ff74f2d2"/>
    <ds:schemaRef ds:uri="5facefd2-3ade-40c5-a64a-e3ab67b349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681113-880C-437B-B168-9CCB6B2EC1E7}">
  <ds:schemaRefs>
    <ds:schemaRef ds:uri="6d11c14f-cdf2-4d3e-9f65-9d72ff74f2d2"/>
    <ds:schemaRef ds:uri="http://schemas.microsoft.com/office/2006/documentManagement/types"/>
    <ds:schemaRef ds:uri="http://purl.org/dc/dcmitype/"/>
    <ds:schemaRef ds:uri="http://schemas.openxmlformats.org/package/2006/metadata/core-properties"/>
    <ds:schemaRef ds:uri="5facefd2-3ade-40c5-a64a-e3ab67b34903"/>
    <ds:schemaRef ds:uri="http://purl.org/dc/elements/1.1/"/>
    <ds:schemaRef ds:uri="http://schemas.microsoft.com/office/2006/metadata/properties"/>
    <ds:schemaRef ds:uri="http://www.w3.org/XML/1998/namespac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7F3C4105-9F41-4B89-9F19-39D6883B49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BTMA_PPT_Full_Template</Template>
  <TotalTime>386</TotalTime>
  <Words>911</Words>
  <Application>Microsoft Office PowerPoint</Application>
  <PresentationFormat>Widescreen</PresentationFormat>
  <Paragraphs>156</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Arial Black</vt:lpstr>
      <vt:lpstr>Calibri</vt:lpstr>
      <vt:lpstr>Helvetica</vt:lpstr>
      <vt:lpstr>Baker Tilly Full Deck</vt:lpstr>
      <vt:lpstr>Baker Tilly Basic Deck</vt:lpstr>
      <vt:lpstr>PowerPoint Presentation</vt:lpstr>
      <vt:lpstr>Overall Considerations</vt:lpstr>
      <vt:lpstr>USDA Rural Development Overview</vt:lpstr>
      <vt:lpstr>Estimated Project Timeline</vt:lpstr>
      <vt:lpstr>Estimated USDA Bond Terms</vt:lpstr>
      <vt:lpstr>What are the bond payment funding options?</vt:lpstr>
      <vt:lpstr>User Rates</vt:lpstr>
      <vt:lpstr>User Rates (cont’d)</vt:lpstr>
      <vt:lpstr>Option 1 – Increase User Rates</vt:lpstr>
      <vt:lpstr>Option 2 – Voted Split Bond/Project Millage</vt:lpstr>
      <vt:lpstr>Option 2 (cont’d) – Voted Split Bond/Project Millage</vt:lpstr>
      <vt:lpstr>Option 3 – Share of Increase on User Rates &amp; Voted Bond Millage</vt:lpstr>
      <vt:lpstr>Option 3 (cont’d) – Share of Increase on User Rates &amp; Voted Bond Millage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Andy</dc:creator>
  <cp:lastModifiedBy>Campbell, Andy</cp:lastModifiedBy>
  <cp:revision>2</cp:revision>
  <dcterms:created xsi:type="dcterms:W3CDTF">2022-12-06T15:32:02Z</dcterms:created>
  <dcterms:modified xsi:type="dcterms:W3CDTF">2024-01-08T13:32:03Z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0x010100253A3235304CE24989B8C26955E77D5D</vt:lpwstr>
  </property>
  <property fmtid="{D5CDD505-2E9C-101B-9397-08002B2CF9AE}" pid="3" name="MediaServiceImageTags">
    <vt:lpwstr/>
  </property>
  <property fmtid="{D5CDD505-2E9C-101B-9397-08002B2CF9AE}" pid="4" name="Document_x0020_Type">
    <vt:lpwstr/>
  </property>
  <property fmtid="{D5CDD505-2E9C-101B-9397-08002B2CF9AE}" pid="5" name="Industry">
    <vt:lpwstr/>
  </property>
  <property fmtid="{D5CDD505-2E9C-101B-9397-08002B2CF9AE}" pid="6" name="Service">
    <vt:lpwstr/>
  </property>
  <property fmtid="{D5CDD505-2E9C-101B-9397-08002B2CF9AE}" pid="7" name="Document Type">
    <vt:lpwstr/>
  </property>
</Properties>
</file>